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0098" autoAdjust="0"/>
  </p:normalViewPr>
  <p:slideViewPr>
    <p:cSldViewPr snapToGrid="0">
      <p:cViewPr varScale="1">
        <p:scale>
          <a:sx n="70" d="100"/>
          <a:sy n="70" d="100"/>
        </p:scale>
        <p:origin x="11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72097FD-F43B-4487-A8A4-EAB98F129A2B}" type="datetimeFigureOut">
              <a:rPr lang="fi-FI" smtClean="0"/>
              <a:t>14.4.2021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DA7875-1D24-41A4-80B0-D4BCF59839A4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5569644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eriod"/>
            </a:pPr>
            <a:r>
              <a:rPr lang="fi-FI" dirty="0" smtClean="0"/>
              <a:t>Sanallinen kuvailu</a:t>
            </a:r>
          </a:p>
          <a:p>
            <a:pPr marL="228600" indent="-228600">
              <a:buAutoNum type="arabicPeriod"/>
            </a:pPr>
            <a:r>
              <a:rPr lang="fi-FI" baseline="0" dirty="0" err="1" smtClean="0"/>
              <a:t>Graavinen</a:t>
            </a:r>
            <a:r>
              <a:rPr lang="fi-FI" baseline="0" dirty="0" smtClean="0"/>
              <a:t> malli: Voimapiirros, </a:t>
            </a:r>
            <a:r>
              <a:rPr lang="fi-FI" baseline="0" dirty="0" err="1" smtClean="0"/>
              <a:t>loggerpro</a:t>
            </a:r>
            <a:r>
              <a:rPr lang="fi-FI" baseline="0" dirty="0" smtClean="0"/>
              <a:t> (Irtokarkkien kilohinnat)</a:t>
            </a:r>
          </a:p>
          <a:p>
            <a:pPr marL="228600" indent="-228600">
              <a:buAutoNum type="arabicPeriod"/>
            </a:pPr>
            <a:r>
              <a:rPr lang="fi-FI" baseline="0" dirty="0" smtClean="0"/>
              <a:t>Matemaattinen malli: V=S/T, P=m/v ja a=v/t ”</a:t>
            </a:r>
            <a:r>
              <a:rPr lang="fi-FI" baseline="0" dirty="0" err="1" smtClean="0"/>
              <a:t>Noob</a:t>
            </a:r>
            <a:r>
              <a:rPr lang="fi-FI" baseline="0" dirty="0" smtClean="0"/>
              <a:t>”-taktiikka</a:t>
            </a:r>
          </a:p>
          <a:p>
            <a:pPr marL="685800" lvl="1" indent="-228600">
              <a:buAutoNum type="arabicPeriod"/>
            </a:pPr>
            <a:r>
              <a:rPr lang="fi-FI" baseline="0" dirty="0" smtClean="0"/>
              <a:t>Nopeuden ja vauhdin ero</a:t>
            </a:r>
          </a:p>
          <a:p>
            <a:pPr marL="685800" lvl="1" indent="-228600">
              <a:buAutoNum type="arabicPeriod"/>
            </a:pPr>
            <a:r>
              <a:rPr lang="fi-FI" baseline="0" dirty="0" smtClean="0"/>
              <a:t>Km/h -&gt; m/s: jaa luvulla 3,6. Toiseen suuntaan kerro</a:t>
            </a:r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DA7875-1D24-41A4-80B0-D4BCF59839A4}" type="slidenum">
              <a:rPr lang="fi-FI" smtClean="0"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60688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 smtClean="0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 smtClean="0"/>
              <a:t>Muokkaa tekstin perustyylejä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4/14/2021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4212" y="289800"/>
            <a:ext cx="8534400" cy="1507067"/>
          </a:xfrm>
        </p:spPr>
        <p:txBody>
          <a:bodyPr/>
          <a:lstStyle/>
          <a:p>
            <a:r>
              <a:rPr lang="fi-FI" dirty="0"/>
              <a:t>Fysiikan kertaus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84212" y="1796867"/>
            <a:ext cx="8534400" cy="3581400"/>
          </a:xfrm>
        </p:spPr>
        <p:txBody>
          <a:bodyPr/>
          <a:lstStyle/>
          <a:p>
            <a:r>
              <a:rPr lang="fi-FI" dirty="0" smtClean="0"/>
              <a:t>Fysiikan mallit</a:t>
            </a:r>
          </a:p>
          <a:p>
            <a:pPr lvl="1"/>
            <a:r>
              <a:rPr lang="fi-FI" dirty="0" smtClean="0"/>
              <a:t>Sanallinen kuvailu</a:t>
            </a:r>
            <a:endParaRPr lang="fi-FI" dirty="0"/>
          </a:p>
          <a:p>
            <a:pPr lvl="1"/>
            <a:r>
              <a:rPr lang="fi-FI" dirty="0"/>
              <a:t>Graafinen malli: Kuvaajat, </a:t>
            </a:r>
            <a:r>
              <a:rPr lang="fi-FI" dirty="0" smtClean="0"/>
              <a:t>piirrokset</a:t>
            </a:r>
          </a:p>
          <a:p>
            <a:pPr lvl="1"/>
            <a:r>
              <a:rPr lang="fi-FI" dirty="0" smtClean="0"/>
              <a:t>Matemaattinen malli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15813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Sektori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17</TotalTime>
  <Words>54</Words>
  <Application>Microsoft Office PowerPoint</Application>
  <PresentationFormat>Laajakuva</PresentationFormat>
  <Paragraphs>11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Century Gothic</vt:lpstr>
      <vt:lpstr>Wingdings 3</vt:lpstr>
      <vt:lpstr>Sektori</vt:lpstr>
      <vt:lpstr>Fysiikan kertaus</vt:lpstr>
    </vt:vector>
  </TitlesOfParts>
  <Company>Keuruun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Fysiikan kertaus</dc:title>
  <dc:creator>Salminen Teppo</dc:creator>
  <cp:lastModifiedBy>Salminen Teppo</cp:lastModifiedBy>
  <cp:revision>2</cp:revision>
  <dcterms:created xsi:type="dcterms:W3CDTF">2021-04-14T08:32:54Z</dcterms:created>
  <dcterms:modified xsi:type="dcterms:W3CDTF">2021-04-14T08:50:22Z</dcterms:modified>
</cp:coreProperties>
</file>