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59" r:id="rId5"/>
    <p:sldId id="258" r:id="rId6"/>
    <p:sldId id="263" r:id="rId7"/>
    <p:sldId id="257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85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06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17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445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481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26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72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924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34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9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602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C27D6-E112-47EB-A4DC-9473EF431428}" type="datetimeFigureOut">
              <a:rPr lang="en-GB" smtClean="0"/>
              <a:t>22/11/2016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20288-C6AB-4A83-ADDF-E5694AC061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58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Kurssimäärien</a:t>
            </a:r>
            <a:r>
              <a:rPr lang="en-GB" dirty="0" smtClean="0"/>
              <a:t> </a:t>
            </a:r>
            <a:r>
              <a:rPr lang="en-GB" dirty="0" err="1" smtClean="0"/>
              <a:t>laskeminen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err="1" smtClean="0"/>
              <a:t>Opinnot</a:t>
            </a:r>
            <a:r>
              <a:rPr lang="en-GB" sz="4000" dirty="0" smtClean="0"/>
              <a:t> </a:t>
            </a:r>
            <a:r>
              <a:rPr lang="en-GB" sz="4000" dirty="0" err="1" smtClean="0"/>
              <a:t>välilehti</a:t>
            </a:r>
            <a:r>
              <a:rPr lang="en-GB" sz="4000" dirty="0" smtClean="0"/>
              <a:t> </a:t>
            </a:r>
            <a:r>
              <a:rPr lang="en-GB" sz="4000" dirty="0" err="1" smtClean="0"/>
              <a:t>ja</a:t>
            </a:r>
            <a:r>
              <a:rPr lang="en-GB" sz="4000" dirty="0" smtClean="0"/>
              <a:t> </a:t>
            </a:r>
            <a:r>
              <a:rPr lang="en-GB" sz="4000" dirty="0" err="1" smtClean="0"/>
              <a:t>yhteenveto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6604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 altLang="en-US" sz="4000" dirty="0"/>
              <a:t>3. Vuoden opiskelurytmi</a:t>
            </a:r>
            <a:endParaRPr lang="en-US" altLang="en-U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fi-FI" altLang="en-US" sz="2800" b="1" dirty="0" smtClean="0"/>
              <a:t>1. vuosi: 28-32 kurssia</a:t>
            </a:r>
          </a:p>
          <a:p>
            <a:pPr eaLnBrk="1" hangingPunct="1"/>
            <a:r>
              <a:rPr lang="fi-FI" altLang="en-US" sz="2800" dirty="0" smtClean="0"/>
              <a:t>2. vuosi: 56-62 kurssia</a:t>
            </a:r>
          </a:p>
          <a:p>
            <a:pPr eaLnBrk="1" hangingPunct="1"/>
            <a:r>
              <a:rPr lang="fi-FI" altLang="en-US" sz="2800" dirty="0" smtClean="0"/>
              <a:t>3. vuosi: 75 kurssia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en-US" sz="2800" dirty="0" smtClean="0"/>
              <a:t>___________________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en-US" sz="2800" dirty="0" smtClean="0"/>
              <a:t>75 kurssia (minimi)/ 5 kurssia /jakso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i-FI" altLang="en-US" sz="2800" dirty="0" smtClean="0"/>
              <a:t>Tulee sisältää 10 syventävää kurssia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4705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/>
              <a:t>2</a:t>
            </a:r>
            <a:r>
              <a:rPr lang="en-GB" sz="4800" dirty="0" smtClean="0"/>
              <a:t>. </a:t>
            </a:r>
            <a:r>
              <a:rPr lang="en-GB" sz="4800" dirty="0" err="1" smtClean="0"/>
              <a:t>Jakson</a:t>
            </a:r>
            <a:r>
              <a:rPr lang="en-GB" sz="4800" dirty="0" smtClean="0"/>
              <a:t> </a:t>
            </a:r>
            <a:r>
              <a:rPr lang="en-GB" sz="4800" dirty="0" err="1" smtClean="0"/>
              <a:t>jälkeen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1. </a:t>
            </a:r>
            <a:r>
              <a:rPr lang="en-GB" sz="3600" dirty="0" err="1" smtClean="0"/>
              <a:t>jakson</a:t>
            </a:r>
            <a:r>
              <a:rPr lang="en-GB" sz="3600" dirty="0" smtClean="0"/>
              <a:t> </a:t>
            </a:r>
            <a:r>
              <a:rPr lang="en-GB" sz="3600" dirty="0" err="1" smtClean="0"/>
              <a:t>jälkeen</a:t>
            </a:r>
            <a:r>
              <a:rPr lang="en-GB" sz="3600" dirty="0" smtClean="0"/>
              <a:t>: 4-5 </a:t>
            </a:r>
            <a:r>
              <a:rPr lang="en-GB" sz="3600" dirty="0" err="1" smtClean="0"/>
              <a:t>kurssia</a:t>
            </a:r>
            <a:endParaRPr lang="en-GB" sz="3600" dirty="0" smtClean="0"/>
          </a:p>
          <a:p>
            <a:r>
              <a:rPr lang="en-GB" sz="3600" dirty="0" smtClean="0"/>
              <a:t>2. </a:t>
            </a:r>
            <a:r>
              <a:rPr lang="en-GB" sz="3600" dirty="0" err="1" smtClean="0"/>
              <a:t>jakson</a:t>
            </a:r>
            <a:r>
              <a:rPr lang="en-GB" sz="3600" dirty="0" smtClean="0"/>
              <a:t> </a:t>
            </a:r>
            <a:r>
              <a:rPr lang="en-GB" sz="3600" dirty="0" err="1" smtClean="0"/>
              <a:t>jälkeen</a:t>
            </a:r>
            <a:r>
              <a:rPr lang="en-GB" sz="3600" dirty="0" smtClean="0"/>
              <a:t>: 8-11 </a:t>
            </a:r>
            <a:r>
              <a:rPr lang="en-GB" sz="3600" dirty="0" err="1" smtClean="0"/>
              <a:t>kurssia</a:t>
            </a:r>
            <a:endParaRPr lang="en-GB" sz="3600" dirty="0" smtClean="0"/>
          </a:p>
          <a:p>
            <a:pPr marL="0" indent="0">
              <a:buNone/>
            </a:pP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909628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53142" y="-275772"/>
            <a:ext cx="13011150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263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Tarkista</a:t>
            </a:r>
            <a:r>
              <a:rPr lang="en-GB" dirty="0" smtClean="0"/>
              <a:t> </a:t>
            </a:r>
            <a:r>
              <a:rPr lang="en-GB" dirty="0" err="1" smtClean="0"/>
              <a:t>opinnot</a:t>
            </a:r>
            <a:r>
              <a:rPr lang="en-GB" dirty="0" smtClean="0"/>
              <a:t> </a:t>
            </a:r>
            <a:r>
              <a:rPr lang="en-GB" dirty="0" err="1" smtClean="0"/>
              <a:t>välilehdeltä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Kaikki</a:t>
            </a:r>
            <a:r>
              <a:rPr lang="en-GB" dirty="0" smtClean="0"/>
              <a:t> </a:t>
            </a:r>
            <a:r>
              <a:rPr lang="en-GB" b="1" dirty="0" err="1" smtClean="0"/>
              <a:t>pakolliset</a:t>
            </a:r>
            <a:r>
              <a:rPr lang="en-GB" b="1" dirty="0" smtClean="0"/>
              <a:t> </a:t>
            </a:r>
            <a:r>
              <a:rPr lang="en-GB" b="1" dirty="0" err="1" smtClean="0"/>
              <a:t>kurssit</a:t>
            </a:r>
            <a:r>
              <a:rPr lang="en-GB" dirty="0" smtClean="0"/>
              <a:t>(</a:t>
            </a:r>
            <a:r>
              <a:rPr lang="en-GB" dirty="0" err="1" smtClean="0"/>
              <a:t>vpunaisella</a:t>
            </a:r>
            <a:r>
              <a:rPr lang="en-GB" dirty="0" smtClean="0"/>
              <a:t> </a:t>
            </a:r>
            <a:r>
              <a:rPr lang="en-GB" dirty="0" err="1" smtClean="0"/>
              <a:t>olevat</a:t>
            </a:r>
            <a:r>
              <a:rPr lang="en-GB" dirty="0" smtClean="0"/>
              <a:t> </a:t>
            </a:r>
            <a:r>
              <a:rPr lang="en-GB" dirty="0" err="1" smtClean="0"/>
              <a:t>kurssit</a:t>
            </a:r>
            <a:r>
              <a:rPr lang="en-GB" dirty="0" smtClean="0"/>
              <a:t>) </a:t>
            </a:r>
            <a:r>
              <a:rPr lang="en-GB" dirty="0" err="1" smtClean="0"/>
              <a:t>tulee</a:t>
            </a:r>
            <a:r>
              <a:rPr lang="en-GB" dirty="0" smtClean="0"/>
              <a:t> </a:t>
            </a:r>
            <a:r>
              <a:rPr lang="en-GB" dirty="0" err="1" smtClean="0"/>
              <a:t>tehtyä</a:t>
            </a:r>
            <a:r>
              <a:rPr lang="en-GB" dirty="0" smtClean="0"/>
              <a:t> 3. </a:t>
            </a:r>
            <a:r>
              <a:rPr lang="en-GB" dirty="0" err="1" smtClean="0"/>
              <a:t>vuoden</a:t>
            </a:r>
            <a:r>
              <a:rPr lang="en-GB" dirty="0" smtClean="0"/>
              <a:t> </a:t>
            </a:r>
            <a:r>
              <a:rPr lang="en-GB" dirty="0" err="1" smtClean="0"/>
              <a:t>aikana</a:t>
            </a:r>
            <a:r>
              <a:rPr lang="en-GB" dirty="0" smtClean="0"/>
              <a:t>, </a:t>
            </a:r>
            <a:r>
              <a:rPr lang="en-GB" dirty="0" err="1" smtClean="0"/>
              <a:t>lyhyt</a:t>
            </a:r>
            <a:r>
              <a:rPr lang="en-GB" dirty="0" smtClean="0"/>
              <a:t> </a:t>
            </a:r>
            <a:r>
              <a:rPr lang="en-GB" dirty="0" err="1" smtClean="0"/>
              <a:t>matikka</a:t>
            </a:r>
            <a:r>
              <a:rPr lang="en-GB" dirty="0" smtClean="0"/>
              <a:t>(47), </a:t>
            </a:r>
            <a:r>
              <a:rPr lang="en-GB" dirty="0" err="1" smtClean="0"/>
              <a:t>pitkä</a:t>
            </a:r>
            <a:r>
              <a:rPr lang="en-GB" dirty="0" smtClean="0"/>
              <a:t> </a:t>
            </a:r>
            <a:r>
              <a:rPr lang="en-GB" dirty="0" err="1" smtClean="0"/>
              <a:t>matikka</a:t>
            </a:r>
            <a:r>
              <a:rPr lang="en-GB" dirty="0" smtClean="0"/>
              <a:t> (49) tai 2 A-</a:t>
            </a:r>
            <a:r>
              <a:rPr lang="en-GB" dirty="0" err="1" smtClean="0"/>
              <a:t>kieltä</a:t>
            </a:r>
            <a:r>
              <a:rPr lang="en-GB" dirty="0" smtClean="0"/>
              <a:t> (52 </a:t>
            </a:r>
            <a:r>
              <a:rPr lang="en-GB" dirty="0" err="1" smtClean="0"/>
              <a:t>kurssia</a:t>
            </a:r>
            <a:r>
              <a:rPr lang="en-GB" dirty="0" smtClean="0"/>
              <a:t>).</a:t>
            </a:r>
          </a:p>
          <a:p>
            <a:r>
              <a:rPr lang="en-GB" dirty="0" err="1" smtClean="0"/>
              <a:t>Valtakunnallisia</a:t>
            </a:r>
            <a:r>
              <a:rPr lang="en-GB" dirty="0" smtClean="0"/>
              <a:t> </a:t>
            </a:r>
            <a:r>
              <a:rPr lang="en-GB" dirty="0" err="1" smtClean="0"/>
              <a:t>syventäviä</a:t>
            </a:r>
            <a:r>
              <a:rPr lang="en-GB" dirty="0" smtClean="0"/>
              <a:t> (</a:t>
            </a:r>
            <a:r>
              <a:rPr lang="en-GB" dirty="0" err="1" smtClean="0"/>
              <a:t>sinisellä</a:t>
            </a:r>
            <a:r>
              <a:rPr lang="en-GB" dirty="0" smtClean="0"/>
              <a:t> </a:t>
            </a:r>
            <a:r>
              <a:rPr lang="en-GB" dirty="0" err="1" smtClean="0"/>
              <a:t>pohjalla</a:t>
            </a:r>
            <a:r>
              <a:rPr lang="en-GB" dirty="0" smtClean="0"/>
              <a:t>) </a:t>
            </a:r>
            <a:r>
              <a:rPr lang="en-GB" dirty="0" err="1" smtClean="0"/>
              <a:t>tulee</a:t>
            </a:r>
            <a:r>
              <a:rPr lang="en-GB" dirty="0" smtClean="0"/>
              <a:t> </a:t>
            </a:r>
            <a:r>
              <a:rPr lang="en-GB" dirty="0" err="1" smtClean="0"/>
              <a:t>vähint</a:t>
            </a:r>
            <a:r>
              <a:rPr lang="en-GB" dirty="0" smtClean="0"/>
              <a:t>. 10 </a:t>
            </a:r>
            <a:r>
              <a:rPr lang="en-GB" dirty="0" err="1" smtClean="0"/>
              <a:t>kpl</a:t>
            </a:r>
            <a:r>
              <a:rPr lang="en-GB" dirty="0" smtClean="0"/>
              <a:t> 3. </a:t>
            </a:r>
            <a:r>
              <a:rPr lang="en-GB" dirty="0" err="1" smtClean="0"/>
              <a:t>vuoden</a:t>
            </a:r>
            <a:r>
              <a:rPr lang="en-GB" dirty="0" smtClean="0"/>
              <a:t> </a:t>
            </a:r>
            <a:r>
              <a:rPr lang="en-GB" dirty="0" err="1" smtClean="0"/>
              <a:t>aikana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Älä</a:t>
            </a:r>
            <a:r>
              <a:rPr lang="en-GB" dirty="0" smtClean="0"/>
              <a:t> </a:t>
            </a:r>
            <a:r>
              <a:rPr lang="en-GB" dirty="0" err="1" smtClean="0"/>
              <a:t>laske</a:t>
            </a:r>
            <a:r>
              <a:rPr lang="en-GB" dirty="0" smtClean="0"/>
              <a:t> </a:t>
            </a:r>
            <a:r>
              <a:rPr lang="en-GB" dirty="0" err="1" smtClean="0"/>
              <a:t>kursseja</a:t>
            </a:r>
            <a:r>
              <a:rPr lang="en-GB" dirty="0" smtClean="0"/>
              <a:t> </a:t>
            </a:r>
            <a:r>
              <a:rPr lang="en-GB" b="1" dirty="0" err="1" smtClean="0"/>
              <a:t>soveltavien</a:t>
            </a:r>
            <a:r>
              <a:rPr lang="en-GB" b="1" dirty="0" smtClean="0"/>
              <a:t> </a:t>
            </a:r>
            <a:r>
              <a:rPr lang="en-GB" dirty="0" err="1" smtClean="0"/>
              <a:t>kurssien</a:t>
            </a:r>
            <a:r>
              <a:rPr lang="en-GB" dirty="0" smtClean="0"/>
              <a:t> </a:t>
            </a:r>
            <a:r>
              <a:rPr lang="en-GB" dirty="0" err="1" smtClean="0"/>
              <a:t>varaan</a:t>
            </a:r>
            <a:r>
              <a:rPr lang="en-GB" dirty="0" smtClean="0"/>
              <a:t>, </a:t>
            </a:r>
            <a:r>
              <a:rPr lang="en-GB" dirty="0" err="1" smtClean="0"/>
              <a:t>niistä</a:t>
            </a:r>
            <a:r>
              <a:rPr lang="en-GB" dirty="0" smtClean="0"/>
              <a:t> </a:t>
            </a:r>
            <a:r>
              <a:rPr lang="en-GB" dirty="0" err="1" smtClean="0"/>
              <a:t>osa</a:t>
            </a:r>
            <a:r>
              <a:rPr lang="en-GB" dirty="0" smtClean="0"/>
              <a:t> </a:t>
            </a:r>
            <a:r>
              <a:rPr lang="en-GB" dirty="0" err="1" smtClean="0"/>
              <a:t>toteutuu</a:t>
            </a:r>
            <a:r>
              <a:rPr lang="en-GB" dirty="0" smtClean="0"/>
              <a:t>, </a:t>
            </a:r>
            <a:r>
              <a:rPr lang="en-GB" dirty="0" err="1" smtClean="0"/>
              <a:t>osa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!</a:t>
            </a:r>
          </a:p>
          <a:p>
            <a:r>
              <a:rPr lang="en-GB" dirty="0" err="1" smtClean="0"/>
              <a:t>Tarkista</a:t>
            </a:r>
            <a:r>
              <a:rPr lang="en-GB" dirty="0" smtClean="0"/>
              <a:t>, </a:t>
            </a:r>
            <a:r>
              <a:rPr lang="en-GB" dirty="0" err="1" smtClean="0"/>
              <a:t>että</a:t>
            </a:r>
            <a:r>
              <a:rPr lang="en-GB" dirty="0" smtClean="0"/>
              <a:t> et ole </a:t>
            </a:r>
            <a:r>
              <a:rPr lang="en-GB" dirty="0" err="1" smtClean="0"/>
              <a:t>vahingossa</a:t>
            </a:r>
            <a:r>
              <a:rPr lang="en-GB" dirty="0" smtClean="0"/>
              <a:t> </a:t>
            </a:r>
            <a:r>
              <a:rPr lang="en-GB" dirty="0" err="1" smtClean="0"/>
              <a:t>valinnut</a:t>
            </a:r>
            <a:r>
              <a:rPr lang="en-GB" dirty="0" smtClean="0"/>
              <a:t> A-</a:t>
            </a:r>
            <a:r>
              <a:rPr lang="en-GB" dirty="0" err="1" smtClean="0"/>
              <a:t>ruotsia</a:t>
            </a:r>
            <a:r>
              <a:rPr lang="en-GB" dirty="0" smtClean="0"/>
              <a:t> </a:t>
            </a:r>
            <a:r>
              <a:rPr lang="en-GB" dirty="0" err="1" smtClean="0"/>
              <a:t>vaan</a:t>
            </a:r>
            <a:r>
              <a:rPr lang="en-GB" dirty="0" smtClean="0"/>
              <a:t> </a:t>
            </a:r>
            <a:r>
              <a:rPr lang="en-GB" dirty="0" err="1" smtClean="0"/>
              <a:t>sulla</a:t>
            </a:r>
            <a:r>
              <a:rPr lang="en-GB" dirty="0" smtClean="0"/>
              <a:t> on </a:t>
            </a:r>
            <a:r>
              <a:rPr lang="en-GB" b="1" dirty="0" smtClean="0"/>
              <a:t>rub</a:t>
            </a:r>
            <a:r>
              <a:rPr lang="en-GB" dirty="0" smtClean="0"/>
              <a:t>!!!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7196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Muista</a:t>
            </a:r>
            <a:r>
              <a:rPr lang="en-GB" dirty="0" smtClean="0"/>
              <a:t> </a:t>
            </a:r>
            <a:r>
              <a:rPr lang="en-GB" dirty="0" err="1" smtClean="0"/>
              <a:t>valita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Ku2 tai mu2, </a:t>
            </a:r>
            <a:r>
              <a:rPr lang="en-GB" dirty="0" err="1" smtClean="0"/>
              <a:t>yht</a:t>
            </a:r>
            <a:r>
              <a:rPr lang="en-GB" dirty="0" smtClean="0"/>
              <a:t>. </a:t>
            </a:r>
            <a:r>
              <a:rPr lang="en-GB" dirty="0" err="1" smtClean="0"/>
              <a:t>taito-ja</a:t>
            </a:r>
            <a:r>
              <a:rPr lang="en-GB" dirty="0" smtClean="0"/>
              <a:t> </a:t>
            </a:r>
            <a:r>
              <a:rPr lang="en-GB" dirty="0" err="1" smtClean="0"/>
              <a:t>taideopintoja</a:t>
            </a:r>
            <a:r>
              <a:rPr lang="en-GB" dirty="0" smtClean="0"/>
              <a:t> </a:t>
            </a:r>
            <a:r>
              <a:rPr lang="en-GB" dirty="0" err="1" smtClean="0"/>
              <a:t>pitää</a:t>
            </a:r>
            <a:r>
              <a:rPr lang="en-GB" dirty="0" smtClean="0"/>
              <a:t> olla 3 </a:t>
            </a:r>
            <a:r>
              <a:rPr lang="en-GB" dirty="0" err="1" smtClean="0"/>
              <a:t>kurssia</a:t>
            </a:r>
            <a:endParaRPr lang="en-GB" dirty="0" smtClean="0"/>
          </a:p>
          <a:p>
            <a:r>
              <a:rPr lang="en-GB" b="1" dirty="0" smtClean="0"/>
              <a:t>LI2 </a:t>
            </a:r>
            <a:r>
              <a:rPr lang="en-GB" dirty="0" err="1" smtClean="0"/>
              <a:t>pakollinen</a:t>
            </a:r>
            <a:r>
              <a:rPr lang="en-GB" dirty="0" smtClean="0"/>
              <a:t> 2. </a:t>
            </a:r>
            <a:r>
              <a:rPr lang="en-GB" dirty="0" err="1" smtClean="0"/>
              <a:t>vuoden</a:t>
            </a:r>
            <a:r>
              <a:rPr lang="en-GB" dirty="0" smtClean="0"/>
              <a:t> </a:t>
            </a:r>
            <a:r>
              <a:rPr lang="en-GB" dirty="0" err="1" smtClean="0"/>
              <a:t>liikuntakurssi</a:t>
            </a:r>
            <a:r>
              <a:rPr lang="en-GB" dirty="0" smtClean="0"/>
              <a:t>, </a:t>
            </a:r>
            <a:r>
              <a:rPr lang="en-GB" dirty="0" err="1" smtClean="0"/>
              <a:t>Wanhojen</a:t>
            </a:r>
            <a:r>
              <a:rPr lang="en-GB" dirty="0" smtClean="0"/>
              <a:t> </a:t>
            </a:r>
            <a:r>
              <a:rPr lang="en-GB" dirty="0" err="1" smtClean="0"/>
              <a:t>tanssit</a:t>
            </a:r>
            <a:r>
              <a:rPr lang="en-GB" dirty="0" smtClean="0"/>
              <a:t> </a:t>
            </a:r>
            <a:r>
              <a:rPr lang="en-GB" b="1" dirty="0" smtClean="0"/>
              <a:t>LI8</a:t>
            </a:r>
          </a:p>
          <a:p>
            <a:r>
              <a:rPr lang="en-GB" dirty="0" err="1" smtClean="0"/>
              <a:t>Valitse</a:t>
            </a:r>
            <a:r>
              <a:rPr lang="en-GB" dirty="0" smtClean="0"/>
              <a:t>  </a:t>
            </a:r>
            <a:r>
              <a:rPr lang="en-GB" b="1" dirty="0" err="1" smtClean="0"/>
              <a:t>yksi</a:t>
            </a:r>
            <a:r>
              <a:rPr lang="en-GB" b="1" dirty="0" smtClean="0"/>
              <a:t>  </a:t>
            </a:r>
            <a:r>
              <a:rPr lang="en-GB" b="1" dirty="0" err="1" smtClean="0"/>
              <a:t>kurssi</a:t>
            </a:r>
            <a:r>
              <a:rPr lang="en-GB" b="1" dirty="0" smtClean="0"/>
              <a:t> </a:t>
            </a:r>
            <a:r>
              <a:rPr lang="en-GB" b="1" dirty="0" err="1" smtClean="0"/>
              <a:t>teemaopintoja</a:t>
            </a:r>
            <a:r>
              <a:rPr lang="en-GB" b="1" dirty="0" smtClean="0"/>
              <a:t> </a:t>
            </a:r>
            <a:r>
              <a:rPr lang="en-GB" dirty="0" smtClean="0"/>
              <a:t>2. </a:t>
            </a:r>
            <a:r>
              <a:rPr lang="en-GB" dirty="0" err="1" smtClean="0"/>
              <a:t>vuodelle</a:t>
            </a:r>
            <a:r>
              <a:rPr lang="en-GB" dirty="0" smtClean="0"/>
              <a:t>!</a:t>
            </a:r>
          </a:p>
          <a:p>
            <a:r>
              <a:rPr lang="en-GB" dirty="0" err="1" smtClean="0"/>
              <a:t>Valitse</a:t>
            </a:r>
            <a:r>
              <a:rPr lang="en-GB" dirty="0" smtClean="0"/>
              <a:t> 3. </a:t>
            </a:r>
            <a:r>
              <a:rPr lang="en-GB" dirty="0" err="1" smtClean="0"/>
              <a:t>syksyn</a:t>
            </a:r>
            <a:r>
              <a:rPr lang="en-GB" dirty="0" smtClean="0"/>
              <a:t> YO-</a:t>
            </a:r>
            <a:r>
              <a:rPr lang="en-GB" dirty="0" err="1" smtClean="0"/>
              <a:t>aineistasi</a:t>
            </a:r>
            <a:r>
              <a:rPr lang="en-GB" dirty="0" smtClean="0"/>
              <a:t> </a:t>
            </a:r>
            <a:r>
              <a:rPr lang="en-GB" dirty="0" err="1" smtClean="0"/>
              <a:t>myös</a:t>
            </a:r>
            <a:r>
              <a:rPr lang="en-GB" dirty="0" smtClean="0"/>
              <a:t> </a:t>
            </a:r>
            <a:r>
              <a:rPr lang="en-GB" dirty="0" err="1" smtClean="0"/>
              <a:t>syventäviä</a:t>
            </a:r>
            <a:r>
              <a:rPr lang="en-GB" dirty="0" smtClean="0"/>
              <a:t> </a:t>
            </a:r>
            <a:r>
              <a:rPr lang="en-GB" dirty="0" err="1" smtClean="0"/>
              <a:t>kursseja</a:t>
            </a:r>
            <a:r>
              <a:rPr lang="en-GB" dirty="0" smtClean="0"/>
              <a:t> 2. </a:t>
            </a:r>
            <a:r>
              <a:rPr lang="en-GB" dirty="0" err="1" smtClean="0"/>
              <a:t>vuodelle</a:t>
            </a:r>
            <a:r>
              <a:rPr lang="en-GB" dirty="0" smtClean="0"/>
              <a:t>!</a:t>
            </a:r>
          </a:p>
          <a:p>
            <a:r>
              <a:rPr lang="en-GB" dirty="0" err="1" smtClean="0"/>
              <a:t>Kaikki</a:t>
            </a:r>
            <a:r>
              <a:rPr lang="en-GB" dirty="0" smtClean="0"/>
              <a:t> </a:t>
            </a:r>
            <a:r>
              <a:rPr lang="en-GB" b="1" dirty="0" err="1" smtClean="0"/>
              <a:t>pakolliset</a:t>
            </a:r>
            <a:r>
              <a:rPr lang="en-GB" b="1" dirty="0" smtClean="0"/>
              <a:t> </a:t>
            </a:r>
            <a:r>
              <a:rPr lang="en-GB" b="1" dirty="0" err="1" smtClean="0"/>
              <a:t>kurssit</a:t>
            </a:r>
            <a:r>
              <a:rPr lang="en-GB" b="1" dirty="0" smtClean="0"/>
              <a:t> </a:t>
            </a:r>
            <a:r>
              <a:rPr lang="en-GB" dirty="0" err="1" smtClean="0"/>
              <a:t>pitää</a:t>
            </a:r>
            <a:r>
              <a:rPr lang="en-GB" dirty="0" smtClean="0"/>
              <a:t> olla </a:t>
            </a:r>
            <a:r>
              <a:rPr lang="en-GB" dirty="0" err="1" smtClean="0"/>
              <a:t>tehtynä</a:t>
            </a:r>
            <a:r>
              <a:rPr lang="en-GB" dirty="0" smtClean="0"/>
              <a:t> 6. </a:t>
            </a:r>
            <a:r>
              <a:rPr lang="en-GB" dirty="0" err="1" smtClean="0"/>
              <a:t>jakson</a:t>
            </a:r>
            <a:r>
              <a:rPr lang="en-GB" dirty="0" smtClean="0"/>
              <a:t> </a:t>
            </a:r>
            <a:r>
              <a:rPr lang="en-GB" dirty="0" err="1" smtClean="0"/>
              <a:t>loppuun</a:t>
            </a:r>
            <a:r>
              <a:rPr lang="en-GB" dirty="0" smtClean="0"/>
              <a:t> 2. </a:t>
            </a:r>
            <a:r>
              <a:rPr lang="en-GB" dirty="0" err="1" smtClean="0"/>
              <a:t>mennessä</a:t>
            </a:r>
            <a:r>
              <a:rPr lang="en-GB" dirty="0" smtClean="0"/>
              <a:t> 2. </a:t>
            </a:r>
            <a:r>
              <a:rPr lang="en-GB" dirty="0" err="1" smtClean="0"/>
              <a:t>vuonna</a:t>
            </a:r>
            <a:r>
              <a:rPr lang="en-GB" dirty="0" smtClean="0"/>
              <a:t>, </a:t>
            </a:r>
            <a:r>
              <a:rPr lang="en-GB" dirty="0" err="1" smtClean="0"/>
              <a:t>joita</a:t>
            </a:r>
            <a:r>
              <a:rPr lang="en-GB" dirty="0" smtClean="0"/>
              <a:t> </a:t>
            </a:r>
            <a:r>
              <a:rPr lang="en-GB" dirty="0" err="1" smtClean="0"/>
              <a:t>aikoo</a:t>
            </a:r>
            <a:r>
              <a:rPr lang="en-GB" dirty="0" smtClean="0"/>
              <a:t> 3. </a:t>
            </a:r>
            <a:r>
              <a:rPr lang="en-GB" dirty="0" err="1" smtClean="0"/>
              <a:t>syksyllä</a:t>
            </a:r>
            <a:r>
              <a:rPr lang="en-GB" dirty="0" smtClean="0"/>
              <a:t> </a:t>
            </a:r>
            <a:r>
              <a:rPr lang="en-GB" dirty="0" err="1" smtClean="0"/>
              <a:t>kirjoittaa</a:t>
            </a:r>
            <a:r>
              <a:rPr lang="en-GB" dirty="0" smtClean="0"/>
              <a:t>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8357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575" y="-228600"/>
            <a:ext cx="1301115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0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Varmistakaa</a:t>
            </a:r>
            <a:r>
              <a:rPr lang="en-GB" dirty="0" smtClean="0"/>
              <a:t> </a:t>
            </a:r>
            <a:r>
              <a:rPr lang="en-GB" dirty="0" err="1" smtClean="0"/>
              <a:t>vielä</a:t>
            </a:r>
            <a:r>
              <a:rPr lang="en-GB" dirty="0" smtClean="0"/>
              <a:t>, </a:t>
            </a:r>
            <a:r>
              <a:rPr lang="en-GB" dirty="0" err="1" smtClean="0"/>
              <a:t>että</a:t>
            </a:r>
            <a:r>
              <a:rPr lang="en-GB" dirty="0" smtClean="0"/>
              <a:t> </a:t>
            </a:r>
            <a:r>
              <a:rPr lang="en-GB" dirty="0" err="1" smtClean="0"/>
              <a:t>teillä</a:t>
            </a:r>
            <a:r>
              <a:rPr lang="en-GB" dirty="0" smtClean="0"/>
              <a:t> on </a:t>
            </a:r>
            <a:r>
              <a:rPr lang="en-GB" dirty="0" err="1" smtClean="0"/>
              <a:t>tiimilinjan</a:t>
            </a:r>
            <a:r>
              <a:rPr lang="en-GB" dirty="0" smtClean="0"/>
              <a:t> 2. </a:t>
            </a:r>
            <a:r>
              <a:rPr lang="en-GB" dirty="0" err="1" smtClean="0"/>
              <a:t>vuoden</a:t>
            </a:r>
            <a:r>
              <a:rPr lang="en-GB" dirty="0" smtClean="0"/>
              <a:t> </a:t>
            </a:r>
            <a:r>
              <a:rPr lang="en-GB" dirty="0" err="1" smtClean="0"/>
              <a:t>valinnaiset+pakolliset</a:t>
            </a:r>
            <a:r>
              <a:rPr lang="en-GB" dirty="0" smtClean="0"/>
              <a:t> </a:t>
            </a:r>
            <a:r>
              <a:rPr lang="en-GB" dirty="0" err="1" smtClean="0"/>
              <a:t>kurssit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fi-FI" dirty="0"/>
              <a:t>1. jakso: Vaikku (YH1, ÄI4, KU3, ENA4)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2. jakso: Tolkku (YH2, MAB6)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3. jakso: Yksittäisiä kursseja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4. jakso: Yksittäisiä kursseja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5. jakso: </a:t>
            </a:r>
            <a:r>
              <a:rPr lang="fi-FI" dirty="0" smtClean="0"/>
              <a:t>Hiksu </a:t>
            </a:r>
            <a:r>
              <a:rPr lang="fi-FI" dirty="0"/>
              <a:t>(</a:t>
            </a:r>
            <a:r>
              <a:rPr lang="fi-FI" dirty="0" smtClean="0"/>
              <a:t>HI3, HI6)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6. jakso: Nyksy (HI2, YH3, ÄI6, ÄI8)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fi-FI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846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232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Kurssimäärien laskeminen</vt:lpstr>
      <vt:lpstr>3. Vuoden opiskelurytmi</vt:lpstr>
      <vt:lpstr>2. Jakson jälkeen</vt:lpstr>
      <vt:lpstr>PowerPoint Presentation</vt:lpstr>
      <vt:lpstr>Tarkista opinnot välilehdeltä!</vt:lpstr>
      <vt:lpstr>Muista valita!</vt:lpstr>
      <vt:lpstr>PowerPoint Presentation</vt:lpstr>
      <vt:lpstr>Varmistakaa vielä, että teillä on tiimilinjan 2. vuoden valinnaiset+pakolliset kurssit!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Kurssimäärien laskeminen</dc:title>
  <dc:creator>Microsoft account</dc:creator>
  <cp:lastModifiedBy>Microsoft account</cp:lastModifiedBy>
  <cp:revision>4</cp:revision>
  <dcterms:created xsi:type="dcterms:W3CDTF">2016-11-20T08:39:26Z</dcterms:created>
  <dcterms:modified xsi:type="dcterms:W3CDTF">2016-11-22T17:30:32Z</dcterms:modified>
</cp:coreProperties>
</file>