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65" r:id="rId5"/>
    <p:sldId id="262" r:id="rId6"/>
    <p:sldId id="269" r:id="rId7"/>
    <p:sldId id="264" r:id="rId8"/>
    <p:sldId id="271" r:id="rId9"/>
    <p:sldId id="266" r:id="rId10"/>
    <p:sldId id="270" r:id="rId11"/>
    <p:sldId id="272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EE1CF-D5F2-4FC6-90A0-5B4561532A73}" type="datetimeFigureOut">
              <a:rPr lang="fi-FI"/>
              <a:t>24.11.2015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D1B3-D30E-47BB-97C2-A805A8A11DFF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13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28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05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4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69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19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40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49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90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39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79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1B3-D30E-47BB-97C2-A805A8A11DFF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11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7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89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04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77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539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66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39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44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350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55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73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ED93-E705-41A8-837E-F2548D43A6AB}" type="datetimeFigureOut">
              <a:rPr lang="fi-FI" smtClean="0"/>
              <a:t>24.11.2015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24CA8-5055-4E77-8082-8E9B3BAF56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5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singinuutiset.fi/artikkeli/330956-helsingin-katoliset-kirkot-tupaten-taynna-vantaalle-ehka-uusi-seurakun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utisluokka.triplet.io/articles/tietovuodot-ravistelevat-vatikaan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etki.aamulehti.fi/issues/2015-04-05/kirjoitukset/miten-paavi-franciscus-on-muuttanut-maailmaa?share=acc5d50ba4eb2a095bcbb9b961c1e32c" TargetMode="External"/><Relationship Id="rId4" Type="http://schemas.openxmlformats.org/officeDocument/2006/relationships/hyperlink" Target="https://uutisluokka.triplet.io/articles/paavi-kiertaa-yhdysvaltoja-historiallisella-vierailull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Katolinen kirkko</a:t>
            </a:r>
            <a:r>
              <a:rPr lang="fi-FI" dirty="0"/>
              <a:t>  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68" y="-5541"/>
            <a:ext cx="2513744" cy="2436479"/>
          </a:xfrm>
          <a:prstGeom prst="rect">
            <a:avLst/>
          </a:prstGeom>
        </p:spPr>
      </p:pic>
      <p:pic>
        <p:nvPicPr>
          <p:cNvPr id="5" name="Kuva 4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921" y="3414103"/>
            <a:ext cx="2633079" cy="34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Pietarin kirkko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712" y="1628800"/>
            <a:ext cx="5568291" cy="4169093"/>
          </a:xfrm>
        </p:spPr>
      </p:pic>
    </p:spTree>
    <p:extLst>
      <p:ext uri="{BB962C8B-B14F-4D97-AF65-F5344CB8AC3E}">
        <p14:creationId xmlns:p14="http://schemas.microsoft.com/office/powerpoint/2010/main" val="35865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44" y="18087"/>
            <a:ext cx="4908145" cy="328298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719" y="2317031"/>
            <a:ext cx="4044377" cy="42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1927" y="79257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/>
              <a:t>Katolisella kirkolla 1,1 miljardia kannattajaa eli noin puolet maailman kristityistä</a:t>
            </a:r>
            <a:endParaRPr lang="fi-FI" sz="2800" dirty="0"/>
          </a:p>
          <a:p>
            <a:r>
              <a:rPr lang="fi-FI" sz="2800"/>
              <a:t>Keskuspaikka Vatikaanissa Roomassa Italiassa</a:t>
            </a:r>
            <a:endParaRPr lang="fi-FI" sz="2800" dirty="0"/>
          </a:p>
          <a:p>
            <a:r>
              <a:rPr lang="fi-FI" sz="2800"/>
              <a:t>Opin perustana Raamattu ja kirkon perinne</a:t>
            </a:r>
            <a:endParaRPr lang="fi-FI" sz="2800" dirty="0"/>
          </a:p>
          <a:p>
            <a:r>
              <a:rPr lang="fi-FI" sz="2800" dirty="0"/>
              <a:t>Tärkeää messu ja sakramentit. Neitsyt Marian kunnioittaminen, pyhiinvaellukset, pyhimysten kunnioittaminen</a:t>
            </a:r>
          </a:p>
        </p:txBody>
      </p:sp>
    </p:spTree>
    <p:extLst>
      <p:ext uri="{BB962C8B-B14F-4D97-AF65-F5344CB8AC3E}">
        <p14:creationId xmlns:p14="http://schemas.microsoft.com/office/powerpoint/2010/main" val="4951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54047" y="173427"/>
            <a:ext cx="11730106" cy="6105620"/>
          </a:xfrm>
        </p:spPr>
      </p:pic>
    </p:spTree>
    <p:extLst>
      <p:ext uri="{BB962C8B-B14F-4D97-AF65-F5344CB8AC3E}">
        <p14:creationId xmlns:p14="http://schemas.microsoft.com/office/powerpoint/2010/main" val="25347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Katolinen </a:t>
            </a:r>
            <a:r>
              <a:rPr lang="fi-FI"/>
              <a:t>kirkko Suomessa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hlinkClick r:id="rId3"/>
              </a:rPr>
              <a:t>http://www.helsinginuutiset.fi/artikkeli/330956-helsingin-katoliset-kirkot-tupaten-taynna-vantaalle-ehka-uusi-seurakunta</a:t>
            </a:r>
            <a:endParaRPr lang="fi-FI" dirty="0"/>
          </a:p>
          <a:p>
            <a:r>
              <a:rPr lang="fi-FI" dirty="0">
                <a:latin typeface="Calibri" charset="0"/>
              </a:rPr>
              <a:t>Suomessa on noin 8000 katolilaista</a:t>
            </a:r>
          </a:p>
        </p:txBody>
      </p:sp>
    </p:spTree>
    <p:extLst>
      <p:ext uri="{BB962C8B-B14F-4D97-AF65-F5344CB8AC3E}">
        <p14:creationId xmlns:p14="http://schemas.microsoft.com/office/powerpoint/2010/main" val="27899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u="sng" dirty="0"/>
              <a:t>Paavi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fi-FI" b="1" dirty="0">
              <a:latin typeface="Arial" charset="0"/>
            </a:endParaRPr>
          </a:p>
          <a:p>
            <a:r>
              <a:rPr lang="fi-FI" dirty="0"/>
              <a:t>Paavi on katolisen kirkon </a:t>
            </a:r>
          </a:p>
          <a:p>
            <a:pPr marL="0" indent="0">
              <a:buNone/>
            </a:pPr>
            <a:r>
              <a:rPr lang="fi-FI" dirty="0"/>
              <a:t>johtaja</a:t>
            </a:r>
          </a:p>
          <a:p>
            <a:r>
              <a:rPr lang="fi-FI" dirty="0">
                <a:latin typeface="Calibri" charset="0"/>
              </a:rPr>
              <a:t>Uskotaan olevan Jeesuksen </a:t>
            </a:r>
          </a:p>
          <a:p>
            <a:pPr marL="0" indent="0">
              <a:buNone/>
            </a:pPr>
            <a:r>
              <a:rPr lang="fi-FI" dirty="0">
                <a:latin typeface="Calibri" charset="0"/>
              </a:rPr>
              <a:t>    sijainen maanpäällä</a:t>
            </a:r>
          </a:p>
          <a:p>
            <a:r>
              <a:rPr lang="fi-FI" dirty="0">
                <a:latin typeface="Calibri" charset="0"/>
              </a:rPr>
              <a:t>Maailman vaikutusvaltaisimpia ja tunnetuimpia henkilöitä</a:t>
            </a:r>
          </a:p>
          <a:p>
            <a:r>
              <a:rPr lang="fi-FI" dirty="0">
                <a:latin typeface="Calibri" charset="0"/>
              </a:rPr>
              <a:t>Mielipidevaikuttaja</a:t>
            </a:r>
          </a:p>
          <a:p>
            <a:r>
              <a:rPr lang="fi-FI" dirty="0">
                <a:latin typeface="Calibri" charset="0"/>
              </a:rPr>
              <a:t>Valtaa opillisissa kysymyksissä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873" y="118435"/>
            <a:ext cx="3233899" cy="38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Ima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6787" y="5153"/>
            <a:ext cx="4079315" cy="5137635"/>
          </a:xfrm>
        </p:spPr>
      </p:pic>
      <p:sp>
        <p:nvSpPr>
          <p:cNvPr id="5" name="Tekstiruutu 4"/>
          <p:cNvSpPr txBox="1"/>
          <p:nvPr/>
        </p:nvSpPr>
        <p:spPr>
          <a:xfrm>
            <a:off x="54538" y="-1787"/>
            <a:ext cx="5041274" cy="581697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Nykyinen Paavi on nimeltään Franciscus​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http://</a:t>
            </a:r>
            <a:r>
              <a:rPr lang="fi-FI" sz="2800" dirty="0" smtClean="0"/>
              <a:t>catholic-link.org/the-life-of-pope-francis-brought-to-life-in-4-minutes</a:t>
            </a:r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charset="0"/>
              </a:rPr>
              <a:t>Franciscus on  266. paavi</a:t>
            </a:r>
            <a:r>
              <a:rPr lang="fi-FI" sz="2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Hän on ensimmäinen jesuiitta, eteläamerikkalainen, ensimmäinen ei-eurooppalainen Paavi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8716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hlinkClick r:id="rId3"/>
              </a:rPr>
              <a:t>https://uutisluokka.triplet.io/articles/tietovuodot-ravistelevat-vatikaania</a:t>
            </a:r>
            <a:endParaRPr lang="fi-FI" dirty="0"/>
          </a:p>
          <a:p>
            <a:r>
              <a:rPr lang="fi-FI" dirty="0">
                <a:hlinkClick r:id="rId4"/>
              </a:rPr>
              <a:t>https://uutisluokka.triplet.io/articles/paavi-kiertaa-yhdysvaltoja-historiallisella-vierailulla</a:t>
            </a:r>
            <a:endParaRPr lang="fi-FI" dirty="0"/>
          </a:p>
          <a:p>
            <a:r>
              <a:rPr lang="fi-FI" dirty="0">
                <a:hlinkClick r:id="rId5"/>
              </a:rPr>
              <a:t>http://hetki.aamulehti.fi/issues/2015-04-05/kirjoitukset/miten-paavi-franciscus-on-muuttanut-maailmaa?share=acc5d50ba4eb2a095bcbb9b961c1e32c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59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Vatikaani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Maailman pienin valtio</a:t>
            </a:r>
            <a:endParaRPr lang="fi-FI" dirty="0"/>
          </a:p>
          <a:p>
            <a:r>
              <a:rPr lang="fi-FI"/>
              <a:t>Pinta-ala noin 0,4 neliökilometriä</a:t>
            </a:r>
            <a:endParaRPr lang="fi-FI" dirty="0"/>
          </a:p>
          <a:p>
            <a:r>
              <a:rPr lang="fi-FI"/>
              <a:t>Valtionpäämies on Paavi</a:t>
            </a:r>
            <a:endParaRPr lang="la" dirty="0"/>
          </a:p>
          <a:p>
            <a:r>
              <a:rPr lang="fi-FI"/>
              <a:t>Teokratia = poliittinen valta papistolla. ylin valta paavin nimittämillä kardinaaleilla, jotka valitsevat paavin</a:t>
            </a:r>
            <a:endParaRPr lang="fi-FI" dirty="0"/>
          </a:p>
          <a:p>
            <a:r>
              <a:rPr lang="fi-FI" dirty="0"/>
              <a:t>Ei sotilaallista eikä poliittista vaikutusvaltaa. Täysin sidoksissa Italiaan.</a:t>
            </a:r>
            <a:endParaRPr lang="la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59" y="-513"/>
            <a:ext cx="2594290" cy="25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9" y="12617"/>
            <a:ext cx="8762718" cy="6784319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1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150</Words>
  <Application>Microsoft Office PowerPoint</Application>
  <PresentationFormat>Näytössä katseltava diaesitys (4:3)</PresentationFormat>
  <Paragraphs>44</Paragraphs>
  <Slides>11</Slides>
  <Notes>11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Katolinen kirkko   </vt:lpstr>
      <vt:lpstr>PowerPoint-esitys</vt:lpstr>
      <vt:lpstr>PowerPoint-esitys</vt:lpstr>
      <vt:lpstr>Katolinen kirkko Suomessa</vt:lpstr>
      <vt:lpstr>Paavi</vt:lpstr>
      <vt:lpstr>PowerPoint-esitys</vt:lpstr>
      <vt:lpstr>PowerPoint-esitys</vt:lpstr>
      <vt:lpstr>Vatikaani</vt:lpstr>
      <vt:lpstr>PowerPoint-esitys</vt:lpstr>
      <vt:lpstr>Pietarin kirkko</vt:lpstr>
      <vt:lpstr>PowerPoint-esitys</vt:lpstr>
    </vt:vector>
  </TitlesOfParts>
  <Company>Ulvilan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LÄNNEN KIRKON OPPI KESKIAJALLA</dc:title>
  <dc:creator>Tarvainen Laura</dc:creator>
  <cp:lastModifiedBy>Tarvainen Laura</cp:lastModifiedBy>
  <cp:revision>14</cp:revision>
  <dcterms:created xsi:type="dcterms:W3CDTF">2015-04-23T11:50:24Z</dcterms:created>
  <dcterms:modified xsi:type="dcterms:W3CDTF">2015-11-24T08:48:16Z</dcterms:modified>
</cp:coreProperties>
</file>