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6" d="100"/>
          <a:sy n="66" d="100"/>
        </p:scale>
        <p:origin x="90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smtClean="0"/>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57633509-367F-4922-8F68-61679163FF5A}" type="datetimeFigureOut">
              <a:rPr lang="en-GB" smtClean="0"/>
              <a:t>10/10/2016</a:t>
            </a:fld>
            <a:endParaRPr lang="en-GB"/>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GB"/>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69D24699-40B7-4CA0-99E0-097BCAB00F0B}" type="slidenum">
              <a:rPr lang="en-GB" smtClean="0"/>
              <a:t>‹#›</a:t>
            </a:fld>
            <a:endParaRPr lang="en-GB"/>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87658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7633509-367F-4922-8F68-61679163FF5A}" type="datetimeFigureOut">
              <a:rPr lang="en-GB" smtClean="0"/>
              <a:t>10/10/2016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D24699-40B7-4CA0-99E0-097BCAB00F0B}" type="slidenum">
              <a:rPr lang="en-GB" smtClean="0"/>
              <a:t>‹#›</a:t>
            </a:fld>
            <a:endParaRPr lang="en-GB"/>
          </a:p>
        </p:txBody>
      </p:sp>
    </p:spTree>
    <p:extLst>
      <p:ext uri="{BB962C8B-B14F-4D97-AF65-F5344CB8AC3E}">
        <p14:creationId xmlns:p14="http://schemas.microsoft.com/office/powerpoint/2010/main" val="2549820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7633509-367F-4922-8F68-61679163FF5A}" type="datetimeFigureOut">
              <a:rPr lang="en-GB" smtClean="0"/>
              <a:t>10/10/2016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D24699-40B7-4CA0-99E0-097BCAB00F0B}" type="slidenum">
              <a:rPr lang="en-GB" smtClean="0"/>
              <a:t>‹#›</a:t>
            </a:fld>
            <a:endParaRPr lang="en-GB"/>
          </a:p>
        </p:txBody>
      </p:sp>
    </p:spTree>
    <p:extLst>
      <p:ext uri="{BB962C8B-B14F-4D97-AF65-F5344CB8AC3E}">
        <p14:creationId xmlns:p14="http://schemas.microsoft.com/office/powerpoint/2010/main" val="1754160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7633509-367F-4922-8F68-61679163FF5A}" type="datetimeFigureOut">
              <a:rPr lang="en-GB" smtClean="0"/>
              <a:t>10/10/2016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D24699-40B7-4CA0-99E0-097BCAB00F0B}" type="slidenum">
              <a:rPr lang="en-GB" smtClean="0"/>
              <a:t>‹#›</a:t>
            </a:fld>
            <a:endParaRPr lang="en-GB"/>
          </a:p>
        </p:txBody>
      </p:sp>
    </p:spTree>
    <p:extLst>
      <p:ext uri="{BB962C8B-B14F-4D97-AF65-F5344CB8AC3E}">
        <p14:creationId xmlns:p14="http://schemas.microsoft.com/office/powerpoint/2010/main" val="233352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57633509-367F-4922-8F68-61679163FF5A}" type="datetimeFigureOut">
              <a:rPr lang="en-GB" smtClean="0"/>
              <a:t>10/10/2016</a:t>
            </a:fld>
            <a:endParaRPr lang="en-GB"/>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GB"/>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69D24699-40B7-4CA0-99E0-097BCAB00F0B}" type="slidenum">
              <a:rPr lang="en-GB" smtClean="0"/>
              <a:t>‹#›</a:t>
            </a:fld>
            <a:endParaRPr lang="en-GB"/>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04204692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7633509-367F-4922-8F68-61679163FF5A}" type="datetimeFigureOut">
              <a:rPr lang="en-GB" smtClean="0"/>
              <a:t>10/10/2016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D24699-40B7-4CA0-99E0-097BCAB00F0B}" type="slidenum">
              <a:rPr lang="en-GB" smtClean="0"/>
              <a:t>‹#›</a:t>
            </a:fld>
            <a:endParaRPr lang="en-GB"/>
          </a:p>
        </p:txBody>
      </p:sp>
    </p:spTree>
    <p:extLst>
      <p:ext uri="{BB962C8B-B14F-4D97-AF65-F5344CB8AC3E}">
        <p14:creationId xmlns:p14="http://schemas.microsoft.com/office/powerpoint/2010/main" val="1704311952"/>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7633509-367F-4922-8F68-61679163FF5A}" type="datetimeFigureOut">
              <a:rPr lang="en-GB" smtClean="0"/>
              <a:t>10/10/2016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9D24699-40B7-4CA0-99E0-097BCAB00F0B}" type="slidenum">
              <a:rPr lang="en-GB" smtClean="0"/>
              <a:t>‹#›</a:t>
            </a:fld>
            <a:endParaRPr lang="en-GB"/>
          </a:p>
        </p:txBody>
      </p:sp>
    </p:spTree>
    <p:extLst>
      <p:ext uri="{BB962C8B-B14F-4D97-AF65-F5344CB8AC3E}">
        <p14:creationId xmlns:p14="http://schemas.microsoft.com/office/powerpoint/2010/main" val="469352491"/>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7633509-367F-4922-8F68-61679163FF5A}" type="datetimeFigureOut">
              <a:rPr lang="en-GB" smtClean="0"/>
              <a:t>10/10/2016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9D24699-40B7-4CA0-99E0-097BCAB00F0B}" type="slidenum">
              <a:rPr lang="en-GB" smtClean="0"/>
              <a:t>‹#›</a:t>
            </a:fld>
            <a:endParaRPr lang="en-GB"/>
          </a:p>
        </p:txBody>
      </p:sp>
    </p:spTree>
    <p:extLst>
      <p:ext uri="{BB962C8B-B14F-4D97-AF65-F5344CB8AC3E}">
        <p14:creationId xmlns:p14="http://schemas.microsoft.com/office/powerpoint/2010/main" val="934093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633509-367F-4922-8F68-61679163FF5A}" type="datetimeFigureOut">
              <a:rPr lang="en-GB" smtClean="0"/>
              <a:t>10/10/2016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9D24699-40B7-4CA0-99E0-097BCAB00F0B}" type="slidenum">
              <a:rPr lang="en-GB" smtClean="0"/>
              <a:t>‹#›</a:t>
            </a:fld>
            <a:endParaRPr lang="en-GB"/>
          </a:p>
        </p:txBody>
      </p:sp>
    </p:spTree>
    <p:extLst>
      <p:ext uri="{BB962C8B-B14F-4D97-AF65-F5344CB8AC3E}">
        <p14:creationId xmlns:p14="http://schemas.microsoft.com/office/powerpoint/2010/main" val="609666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smtClean="0"/>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65051" y="6375679"/>
            <a:ext cx="1233355" cy="348462"/>
          </a:xfrm>
        </p:spPr>
        <p:txBody>
          <a:bodyPr/>
          <a:lstStyle/>
          <a:p>
            <a:fld id="{57633509-367F-4922-8F68-61679163FF5A}" type="datetimeFigureOut">
              <a:rPr lang="en-GB" smtClean="0"/>
              <a:t>10/10/2016</a:t>
            </a:fld>
            <a:endParaRPr lang="en-GB"/>
          </a:p>
        </p:txBody>
      </p:sp>
      <p:sp>
        <p:nvSpPr>
          <p:cNvPr id="6" name="Footer Placeholder 5"/>
          <p:cNvSpPr>
            <a:spLocks noGrp="1"/>
          </p:cNvSpPr>
          <p:nvPr>
            <p:ph type="ftr" sz="quarter" idx="11"/>
          </p:nvPr>
        </p:nvSpPr>
        <p:spPr>
          <a:xfrm>
            <a:off x="2103620" y="6375679"/>
            <a:ext cx="3482179" cy="345796"/>
          </a:xfrm>
        </p:spPr>
        <p:txBody>
          <a:bodyPr/>
          <a:lstStyle/>
          <a:p>
            <a:endParaRPr lang="en-GB"/>
          </a:p>
        </p:txBody>
      </p:sp>
      <p:sp>
        <p:nvSpPr>
          <p:cNvPr id="7" name="Slide Number Placeholder 6"/>
          <p:cNvSpPr>
            <a:spLocks noGrp="1"/>
          </p:cNvSpPr>
          <p:nvPr>
            <p:ph type="sldNum" sz="quarter" idx="12"/>
          </p:nvPr>
        </p:nvSpPr>
        <p:spPr>
          <a:xfrm>
            <a:off x="5691014" y="6375679"/>
            <a:ext cx="1232456" cy="345796"/>
          </a:xfrm>
        </p:spPr>
        <p:txBody>
          <a:bodyPr/>
          <a:lstStyle/>
          <a:p>
            <a:fld id="{69D24699-40B7-4CA0-99E0-097BCAB00F0B}" type="slidenum">
              <a:rPr lang="en-GB" smtClean="0"/>
              <a:t>‹#›</a:t>
            </a:fld>
            <a:endParaRPr lang="en-GB"/>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8348698"/>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65950" y="6375679"/>
            <a:ext cx="1232456" cy="348462"/>
          </a:xfrm>
        </p:spPr>
        <p:txBody>
          <a:bodyPr/>
          <a:lstStyle/>
          <a:p>
            <a:fld id="{57633509-367F-4922-8F68-61679163FF5A}" type="datetimeFigureOut">
              <a:rPr lang="en-GB" smtClean="0"/>
              <a:t>10/10/2016</a:t>
            </a:fld>
            <a:endParaRPr lang="en-GB"/>
          </a:p>
        </p:txBody>
      </p:sp>
      <p:sp>
        <p:nvSpPr>
          <p:cNvPr id="6" name="Footer Placeholder 5"/>
          <p:cNvSpPr>
            <a:spLocks noGrp="1"/>
          </p:cNvSpPr>
          <p:nvPr>
            <p:ph type="ftr" sz="quarter" idx="11"/>
          </p:nvPr>
        </p:nvSpPr>
        <p:spPr>
          <a:xfrm>
            <a:off x="2103621" y="6375679"/>
            <a:ext cx="3482178" cy="345796"/>
          </a:xfrm>
        </p:spPr>
        <p:txBody>
          <a:bodyPr/>
          <a:lstStyle/>
          <a:p>
            <a:endParaRPr lang="en-GB"/>
          </a:p>
        </p:txBody>
      </p:sp>
      <p:sp>
        <p:nvSpPr>
          <p:cNvPr id="7" name="Slide Number Placeholder 6"/>
          <p:cNvSpPr>
            <a:spLocks noGrp="1"/>
          </p:cNvSpPr>
          <p:nvPr>
            <p:ph type="sldNum" sz="quarter" idx="12"/>
          </p:nvPr>
        </p:nvSpPr>
        <p:spPr>
          <a:xfrm>
            <a:off x="5687568" y="6375679"/>
            <a:ext cx="1234440" cy="345796"/>
          </a:xfrm>
        </p:spPr>
        <p:txBody>
          <a:bodyPr/>
          <a:lstStyle/>
          <a:p>
            <a:fld id="{69D24699-40B7-4CA0-99E0-097BCAB00F0B}" type="slidenum">
              <a:rPr lang="en-GB" smtClean="0"/>
              <a:t>‹#›</a:t>
            </a:fld>
            <a:endParaRPr lang="en-GB"/>
          </a:p>
        </p:txBody>
      </p:sp>
    </p:spTree>
    <p:extLst>
      <p:ext uri="{BB962C8B-B14F-4D97-AF65-F5344CB8AC3E}">
        <p14:creationId xmlns:p14="http://schemas.microsoft.com/office/powerpoint/2010/main" val="3573388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57633509-367F-4922-8F68-61679163FF5A}" type="datetimeFigureOut">
              <a:rPr lang="en-GB" smtClean="0"/>
              <a:t>10/10/2016</a:t>
            </a:fld>
            <a:endParaRPr lang="en-GB"/>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GB"/>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69D24699-40B7-4CA0-99E0-097BCAB00F0B}" type="slidenum">
              <a:rPr lang="en-GB" smtClean="0"/>
              <a:t>‹#›</a:t>
            </a:fld>
            <a:endParaRPr lang="en-GB"/>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910755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jamk.fi/fi/tapahtumat/jamk-tutuksi/" TargetMode="External"/><Relationship Id="rId2" Type="http://schemas.openxmlformats.org/officeDocument/2006/relationships/hyperlink" Target="https://opiskelu.jyu.fi/fi/hae/tutustu-yliopistoon/hakijanpaiv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err="1" smtClean="0"/>
              <a:t>Hakijanpäivän</a:t>
            </a:r>
            <a:r>
              <a:rPr lang="en-GB" dirty="0" smtClean="0"/>
              <a:t>  info</a:t>
            </a:r>
            <a:endParaRPr lang="en-GB" dirty="0"/>
          </a:p>
        </p:txBody>
      </p:sp>
      <p:sp>
        <p:nvSpPr>
          <p:cNvPr id="3" name="Subtitle 2"/>
          <p:cNvSpPr>
            <a:spLocks noGrp="1"/>
          </p:cNvSpPr>
          <p:nvPr>
            <p:ph type="subTitle" idx="1"/>
          </p:nvPr>
        </p:nvSpPr>
        <p:spPr/>
        <p:txBody>
          <a:bodyPr>
            <a:normAutofit/>
          </a:bodyPr>
          <a:lstStyle/>
          <a:p>
            <a:r>
              <a:rPr lang="en-GB" sz="4000" dirty="0" err="1" smtClean="0"/>
              <a:t>Pe</a:t>
            </a:r>
            <a:r>
              <a:rPr lang="en-GB" sz="4000" dirty="0" smtClean="0"/>
              <a:t> 11.11. 2016</a:t>
            </a:r>
            <a:endParaRPr lang="en-GB" sz="4000" dirty="0"/>
          </a:p>
        </p:txBody>
      </p:sp>
    </p:spTree>
    <p:extLst>
      <p:ext uri="{BB962C8B-B14F-4D97-AF65-F5344CB8AC3E}">
        <p14:creationId xmlns:p14="http://schemas.microsoft.com/office/powerpoint/2010/main" val="819870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Ohjeet</a:t>
            </a:r>
            <a:r>
              <a:rPr lang="en-GB" dirty="0" smtClean="0"/>
              <a:t> </a:t>
            </a:r>
            <a:r>
              <a:rPr lang="en-GB" dirty="0" err="1" smtClean="0"/>
              <a:t>päivän</a:t>
            </a:r>
            <a:r>
              <a:rPr lang="en-GB" dirty="0" smtClean="0"/>
              <a:t> </a:t>
            </a:r>
            <a:r>
              <a:rPr lang="en-GB" dirty="0" err="1" smtClean="0"/>
              <a:t>kulkuun</a:t>
            </a:r>
            <a:endParaRPr lang="en-GB" dirty="0"/>
          </a:p>
        </p:txBody>
      </p:sp>
      <p:sp>
        <p:nvSpPr>
          <p:cNvPr id="3" name="Content Placeholder 2"/>
          <p:cNvSpPr>
            <a:spLocks noGrp="1"/>
          </p:cNvSpPr>
          <p:nvPr>
            <p:ph idx="1"/>
          </p:nvPr>
        </p:nvSpPr>
        <p:spPr/>
        <p:txBody>
          <a:bodyPr>
            <a:normAutofit fontScale="92500" lnSpcReduction="20000"/>
          </a:bodyPr>
          <a:lstStyle/>
          <a:p>
            <a:r>
              <a:rPr lang="en-GB" dirty="0" err="1" smtClean="0"/>
              <a:t>Aamun</a:t>
            </a:r>
            <a:r>
              <a:rPr lang="en-GB" dirty="0" smtClean="0"/>
              <a:t> </a:t>
            </a:r>
            <a:r>
              <a:rPr lang="en-GB" dirty="0" err="1" smtClean="0"/>
              <a:t>oppitunnit</a:t>
            </a:r>
            <a:r>
              <a:rPr lang="en-GB" dirty="0" smtClean="0"/>
              <a:t> </a:t>
            </a:r>
            <a:r>
              <a:rPr lang="en-GB" b="1" dirty="0" smtClean="0"/>
              <a:t>8.15-9.45</a:t>
            </a:r>
            <a:r>
              <a:rPr lang="en-GB" dirty="0" smtClean="0"/>
              <a:t>  </a:t>
            </a:r>
            <a:r>
              <a:rPr lang="en-GB" dirty="0" err="1" smtClean="0"/>
              <a:t>pe</a:t>
            </a:r>
            <a:r>
              <a:rPr lang="en-GB" dirty="0" smtClean="0"/>
              <a:t> 11.11.  </a:t>
            </a:r>
            <a:r>
              <a:rPr lang="en-GB" dirty="0" err="1" smtClean="0"/>
              <a:t>lukujärjestyksen</a:t>
            </a:r>
            <a:r>
              <a:rPr lang="en-GB" dirty="0" smtClean="0"/>
              <a:t> </a:t>
            </a:r>
            <a:r>
              <a:rPr lang="en-GB" dirty="0" err="1" smtClean="0"/>
              <a:t>mukaan</a:t>
            </a:r>
            <a:endParaRPr lang="en-GB" dirty="0" smtClean="0"/>
          </a:p>
          <a:p>
            <a:r>
              <a:rPr lang="en-GB" dirty="0" err="1" smtClean="0"/>
              <a:t>Valitse</a:t>
            </a:r>
            <a:r>
              <a:rPr lang="en-GB" dirty="0" smtClean="0"/>
              <a:t> </a:t>
            </a:r>
            <a:r>
              <a:rPr lang="en-GB" dirty="0" err="1" smtClean="0"/>
              <a:t>vähintään</a:t>
            </a:r>
            <a:r>
              <a:rPr lang="en-GB" dirty="0" smtClean="0"/>
              <a:t> </a:t>
            </a:r>
            <a:r>
              <a:rPr lang="en-GB" b="1" dirty="0" err="1" smtClean="0"/>
              <a:t>kolme</a:t>
            </a:r>
            <a:r>
              <a:rPr lang="en-GB" b="1" dirty="0" smtClean="0"/>
              <a:t> </a:t>
            </a:r>
            <a:r>
              <a:rPr lang="en-GB" b="1" dirty="0" err="1" smtClean="0"/>
              <a:t>esittely</a:t>
            </a:r>
            <a:r>
              <a:rPr lang="en-GB" dirty="0" err="1" smtClean="0"/>
              <a:t>tilaisuutta</a:t>
            </a:r>
            <a:r>
              <a:rPr lang="en-GB" dirty="0"/>
              <a:t> </a:t>
            </a:r>
            <a:r>
              <a:rPr lang="en-GB" dirty="0" err="1" smtClean="0"/>
              <a:t>joko</a:t>
            </a:r>
            <a:r>
              <a:rPr lang="en-GB" dirty="0" smtClean="0"/>
              <a:t> </a:t>
            </a:r>
            <a:r>
              <a:rPr lang="en-GB" dirty="0" err="1" smtClean="0"/>
              <a:t>JAMK:ista</a:t>
            </a:r>
            <a:r>
              <a:rPr lang="en-GB" dirty="0" smtClean="0"/>
              <a:t> tai </a:t>
            </a:r>
            <a:r>
              <a:rPr lang="en-GB" dirty="0" err="1" smtClean="0"/>
              <a:t>JYY:stä</a:t>
            </a:r>
            <a:r>
              <a:rPr lang="en-GB" dirty="0" smtClean="0"/>
              <a:t> tai </a:t>
            </a:r>
            <a:r>
              <a:rPr lang="en-GB" dirty="0" err="1" smtClean="0"/>
              <a:t>molemmista</a:t>
            </a:r>
            <a:r>
              <a:rPr lang="en-GB" dirty="0" smtClean="0"/>
              <a:t>.</a:t>
            </a:r>
          </a:p>
          <a:p>
            <a:r>
              <a:rPr lang="en-GB" dirty="0" err="1" smtClean="0"/>
              <a:t>Näistä</a:t>
            </a:r>
            <a:r>
              <a:rPr lang="en-GB" dirty="0" smtClean="0"/>
              <a:t> </a:t>
            </a:r>
            <a:r>
              <a:rPr lang="en-GB" dirty="0" err="1" smtClean="0"/>
              <a:t>kolmesta</a:t>
            </a:r>
            <a:r>
              <a:rPr lang="en-GB" dirty="0" smtClean="0"/>
              <a:t> </a:t>
            </a:r>
            <a:r>
              <a:rPr lang="en-GB" b="1" dirty="0" err="1" smtClean="0"/>
              <a:t>yhden</a:t>
            </a:r>
            <a:r>
              <a:rPr lang="en-GB" dirty="0" smtClean="0"/>
              <a:t> </a:t>
            </a:r>
            <a:r>
              <a:rPr lang="en-GB" dirty="0" err="1" smtClean="0"/>
              <a:t>voit</a:t>
            </a:r>
            <a:r>
              <a:rPr lang="en-GB" dirty="0" smtClean="0"/>
              <a:t> </a:t>
            </a:r>
            <a:r>
              <a:rPr lang="en-GB" dirty="0" err="1" smtClean="0"/>
              <a:t>korvata</a:t>
            </a:r>
            <a:r>
              <a:rPr lang="en-GB" dirty="0" smtClean="0"/>
              <a:t> </a:t>
            </a:r>
            <a:r>
              <a:rPr lang="en-GB" dirty="0" err="1" smtClean="0"/>
              <a:t>perusteellisella</a:t>
            </a:r>
            <a:r>
              <a:rPr lang="en-GB" dirty="0" smtClean="0"/>
              <a:t> </a:t>
            </a:r>
            <a:r>
              <a:rPr lang="en-GB" dirty="0" err="1" smtClean="0"/>
              <a:t>tutustumisella</a:t>
            </a:r>
            <a:r>
              <a:rPr lang="en-GB" dirty="0" smtClean="0"/>
              <a:t> </a:t>
            </a:r>
            <a:r>
              <a:rPr lang="en-GB" dirty="0" err="1" smtClean="0"/>
              <a:t>johonkin</a:t>
            </a:r>
            <a:r>
              <a:rPr lang="en-GB" dirty="0" smtClean="0"/>
              <a:t> </a:t>
            </a:r>
            <a:r>
              <a:rPr lang="en-GB" dirty="0" err="1" smtClean="0"/>
              <a:t>ständiin</a:t>
            </a:r>
            <a:r>
              <a:rPr lang="en-GB" dirty="0" smtClean="0"/>
              <a:t>.</a:t>
            </a:r>
          </a:p>
          <a:p>
            <a:r>
              <a:rPr lang="en-GB" dirty="0" err="1" smtClean="0"/>
              <a:t>Suunnittele</a:t>
            </a:r>
            <a:r>
              <a:rPr lang="en-GB" dirty="0"/>
              <a:t> </a:t>
            </a:r>
            <a:r>
              <a:rPr lang="en-GB" dirty="0" err="1" smtClean="0"/>
              <a:t>ohjelmasi</a:t>
            </a:r>
            <a:r>
              <a:rPr lang="en-GB" dirty="0" smtClean="0"/>
              <a:t> </a:t>
            </a:r>
            <a:r>
              <a:rPr lang="en-GB" dirty="0" err="1" smtClean="0"/>
              <a:t>huolellisesti</a:t>
            </a:r>
            <a:r>
              <a:rPr lang="en-GB" dirty="0" smtClean="0"/>
              <a:t>!</a:t>
            </a:r>
          </a:p>
          <a:p>
            <a:r>
              <a:rPr lang="en-GB" dirty="0" err="1" smtClean="0"/>
              <a:t>Ruokailu</a:t>
            </a:r>
            <a:r>
              <a:rPr lang="en-GB" dirty="0" smtClean="0"/>
              <a:t> </a:t>
            </a:r>
            <a:r>
              <a:rPr lang="en-GB" dirty="0" err="1" smtClean="0"/>
              <a:t>omalla</a:t>
            </a:r>
            <a:r>
              <a:rPr lang="en-GB" dirty="0" smtClean="0"/>
              <a:t> </a:t>
            </a:r>
            <a:r>
              <a:rPr lang="en-GB" dirty="0" err="1" smtClean="0"/>
              <a:t>koululla</a:t>
            </a:r>
            <a:r>
              <a:rPr lang="en-GB" smtClean="0"/>
              <a:t>.</a:t>
            </a:r>
            <a:endParaRPr lang="en-GB" dirty="0" smtClean="0"/>
          </a:p>
          <a:p>
            <a:r>
              <a:rPr lang="en-GB" dirty="0" err="1" smtClean="0"/>
              <a:t>Linja-autokuljetusta</a:t>
            </a:r>
            <a:r>
              <a:rPr lang="en-GB" dirty="0" smtClean="0"/>
              <a:t> on </a:t>
            </a:r>
            <a:r>
              <a:rPr lang="en-GB" dirty="0" err="1" smtClean="0"/>
              <a:t>perinteisesti</a:t>
            </a:r>
            <a:r>
              <a:rPr lang="en-GB" dirty="0" smtClean="0"/>
              <a:t> </a:t>
            </a:r>
            <a:r>
              <a:rPr lang="en-GB" dirty="0" err="1" smtClean="0"/>
              <a:t>järjestetty</a:t>
            </a:r>
            <a:r>
              <a:rPr lang="en-GB" dirty="0" smtClean="0"/>
              <a:t> </a:t>
            </a:r>
            <a:r>
              <a:rPr lang="en-GB" dirty="0" err="1" smtClean="0"/>
              <a:t>JAMK:in</a:t>
            </a:r>
            <a:r>
              <a:rPr lang="en-GB" dirty="0" smtClean="0"/>
              <a:t> </a:t>
            </a:r>
            <a:r>
              <a:rPr lang="en-GB" dirty="0" err="1" smtClean="0"/>
              <a:t>ja</a:t>
            </a:r>
            <a:r>
              <a:rPr lang="en-GB" dirty="0" smtClean="0"/>
              <a:t> </a:t>
            </a:r>
            <a:r>
              <a:rPr lang="en-GB" dirty="0" err="1" smtClean="0"/>
              <a:t>JYY:n</a:t>
            </a:r>
            <a:r>
              <a:rPr lang="en-GB" dirty="0" smtClean="0"/>
              <a:t> </a:t>
            </a:r>
            <a:r>
              <a:rPr lang="en-GB" dirty="0" err="1" smtClean="0"/>
              <a:t>toimipisteiden</a:t>
            </a:r>
            <a:r>
              <a:rPr lang="en-GB" dirty="0" smtClean="0"/>
              <a:t> </a:t>
            </a:r>
            <a:r>
              <a:rPr lang="en-GB" dirty="0" err="1" smtClean="0"/>
              <a:t>välillä</a:t>
            </a:r>
            <a:r>
              <a:rPr lang="en-GB" dirty="0" smtClean="0"/>
              <a:t> </a:t>
            </a:r>
            <a:r>
              <a:rPr lang="en-GB" dirty="0" err="1" smtClean="0"/>
              <a:t>tapahtuman</a:t>
            </a:r>
            <a:r>
              <a:rPr lang="en-GB" dirty="0" smtClean="0"/>
              <a:t> </a:t>
            </a:r>
            <a:r>
              <a:rPr lang="en-GB" dirty="0" err="1" smtClean="0"/>
              <a:t>järjestäjän</a:t>
            </a:r>
            <a:r>
              <a:rPr lang="en-GB" dirty="0" smtClean="0"/>
              <a:t> </a:t>
            </a:r>
            <a:r>
              <a:rPr lang="en-GB" dirty="0" err="1" smtClean="0"/>
              <a:t>toimesta</a:t>
            </a:r>
            <a:r>
              <a:rPr lang="en-GB" dirty="0" smtClean="0"/>
              <a:t>.</a:t>
            </a:r>
            <a:endParaRPr lang="en-GB" dirty="0" smtClean="0"/>
          </a:p>
          <a:p>
            <a:r>
              <a:rPr lang="en-GB" dirty="0" smtClean="0"/>
              <a:t>Tee </a:t>
            </a:r>
            <a:r>
              <a:rPr lang="en-GB" dirty="0" err="1" smtClean="0"/>
              <a:t>hakijanpäivän</a:t>
            </a:r>
            <a:r>
              <a:rPr lang="en-GB" dirty="0" smtClean="0"/>
              <a:t> </a:t>
            </a:r>
            <a:r>
              <a:rPr lang="en-GB" dirty="0" err="1" smtClean="0"/>
              <a:t>tehtävä</a:t>
            </a:r>
            <a:r>
              <a:rPr lang="en-GB" dirty="0" smtClean="0"/>
              <a:t> </a:t>
            </a:r>
            <a:r>
              <a:rPr lang="en-GB" dirty="0" err="1" smtClean="0"/>
              <a:t>pedanetista</a:t>
            </a:r>
            <a:r>
              <a:rPr lang="en-GB" dirty="0" smtClean="0"/>
              <a:t> </a:t>
            </a:r>
            <a:r>
              <a:rPr lang="en-GB" dirty="0" err="1" smtClean="0"/>
              <a:t>viimeistään</a:t>
            </a:r>
            <a:r>
              <a:rPr lang="en-GB" dirty="0" smtClean="0"/>
              <a:t> </a:t>
            </a:r>
            <a:r>
              <a:rPr lang="en-GB" b="1" dirty="0" err="1" smtClean="0"/>
              <a:t>ti</a:t>
            </a:r>
            <a:r>
              <a:rPr lang="en-GB" b="1" dirty="0" smtClean="0"/>
              <a:t> 15.11. </a:t>
            </a:r>
            <a:r>
              <a:rPr lang="en-GB" b="1" dirty="0" err="1" smtClean="0"/>
              <a:t>mennessä</a:t>
            </a:r>
            <a:r>
              <a:rPr lang="en-GB" dirty="0" smtClean="0"/>
              <a:t>!</a:t>
            </a:r>
          </a:p>
          <a:p>
            <a:r>
              <a:rPr lang="en-GB" dirty="0" err="1" smtClean="0"/>
              <a:t>Hakijanpäivä</a:t>
            </a:r>
            <a:r>
              <a:rPr lang="en-GB" dirty="0" smtClean="0"/>
              <a:t> on </a:t>
            </a:r>
            <a:r>
              <a:rPr lang="en-GB" dirty="0" err="1" smtClean="0"/>
              <a:t>yksi</a:t>
            </a:r>
            <a:r>
              <a:rPr lang="en-GB" dirty="0" smtClean="0"/>
              <a:t> </a:t>
            </a:r>
            <a:r>
              <a:rPr lang="en-GB" dirty="0" err="1" smtClean="0"/>
              <a:t>opinto-ohjauksen</a:t>
            </a:r>
            <a:r>
              <a:rPr lang="en-GB" dirty="0" smtClean="0"/>
              <a:t> </a:t>
            </a:r>
            <a:r>
              <a:rPr lang="en-GB" dirty="0" err="1" smtClean="0"/>
              <a:t>kurssin</a:t>
            </a:r>
            <a:r>
              <a:rPr lang="en-GB" dirty="0" smtClean="0"/>
              <a:t> </a:t>
            </a:r>
            <a:r>
              <a:rPr lang="en-GB" dirty="0" err="1" smtClean="0"/>
              <a:t>kerta</a:t>
            </a:r>
            <a:r>
              <a:rPr lang="en-GB" dirty="0" smtClean="0"/>
              <a:t> </a:t>
            </a:r>
            <a:r>
              <a:rPr lang="en-GB" dirty="0" err="1" smtClean="0"/>
              <a:t>ja</a:t>
            </a:r>
            <a:r>
              <a:rPr lang="en-GB" dirty="0" smtClean="0"/>
              <a:t> </a:t>
            </a:r>
            <a:r>
              <a:rPr lang="en-GB" dirty="0" err="1" smtClean="0"/>
              <a:t>siitä</a:t>
            </a:r>
            <a:r>
              <a:rPr lang="en-GB" dirty="0" smtClean="0"/>
              <a:t> </a:t>
            </a:r>
            <a:r>
              <a:rPr lang="en-GB" dirty="0" err="1" smtClean="0"/>
              <a:t>merkitään</a:t>
            </a:r>
            <a:r>
              <a:rPr lang="en-GB" dirty="0" smtClean="0"/>
              <a:t> </a:t>
            </a:r>
            <a:r>
              <a:rPr lang="en-GB" dirty="0" err="1" smtClean="0"/>
              <a:t>poissaolo</a:t>
            </a:r>
            <a:r>
              <a:rPr lang="en-GB" dirty="0" smtClean="0"/>
              <a:t>, </a:t>
            </a:r>
            <a:r>
              <a:rPr lang="en-GB" dirty="0" err="1" smtClean="0"/>
              <a:t>jos</a:t>
            </a:r>
            <a:r>
              <a:rPr lang="en-GB" dirty="0" smtClean="0"/>
              <a:t> </a:t>
            </a:r>
            <a:r>
              <a:rPr lang="en-GB" dirty="0" err="1" smtClean="0"/>
              <a:t>tehtävää</a:t>
            </a:r>
            <a:r>
              <a:rPr lang="en-GB" dirty="0" smtClean="0"/>
              <a:t> </a:t>
            </a:r>
            <a:r>
              <a:rPr lang="en-GB" dirty="0" err="1" smtClean="0"/>
              <a:t>ei</a:t>
            </a:r>
            <a:r>
              <a:rPr lang="en-GB" dirty="0" smtClean="0"/>
              <a:t> </a:t>
            </a:r>
            <a:r>
              <a:rPr lang="en-GB" dirty="0" err="1" smtClean="0"/>
              <a:t>palauteta</a:t>
            </a:r>
            <a:r>
              <a:rPr lang="en-GB" dirty="0" smtClean="0"/>
              <a:t> </a:t>
            </a:r>
            <a:r>
              <a:rPr lang="en-GB" dirty="0" err="1" smtClean="0"/>
              <a:t>ajoissa</a:t>
            </a:r>
            <a:r>
              <a:rPr lang="en-GB" dirty="0"/>
              <a:t>!</a:t>
            </a:r>
          </a:p>
        </p:txBody>
      </p:sp>
    </p:spTree>
    <p:extLst>
      <p:ext uri="{BB962C8B-B14F-4D97-AF65-F5344CB8AC3E}">
        <p14:creationId xmlns:p14="http://schemas.microsoft.com/office/powerpoint/2010/main" val="948851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JYY:n</a:t>
            </a:r>
            <a:r>
              <a:rPr lang="en-GB" dirty="0" smtClean="0"/>
              <a:t> </a:t>
            </a:r>
            <a:r>
              <a:rPr lang="en-GB" dirty="0" err="1" smtClean="0"/>
              <a:t>ja</a:t>
            </a:r>
            <a:r>
              <a:rPr lang="en-GB" dirty="0" smtClean="0"/>
              <a:t> </a:t>
            </a:r>
            <a:r>
              <a:rPr lang="en-GB" dirty="0" err="1" smtClean="0"/>
              <a:t>Jamk:in</a:t>
            </a:r>
            <a:r>
              <a:rPr lang="en-GB" dirty="0" smtClean="0"/>
              <a:t> </a:t>
            </a:r>
            <a:r>
              <a:rPr lang="en-GB" dirty="0" err="1" smtClean="0"/>
              <a:t>päivän</a:t>
            </a:r>
            <a:r>
              <a:rPr lang="en-GB" dirty="0" smtClean="0"/>
              <a:t> </a:t>
            </a:r>
            <a:r>
              <a:rPr lang="en-GB" dirty="0" err="1" smtClean="0"/>
              <a:t>ohjelmat</a:t>
            </a:r>
            <a:endParaRPr lang="en-GB" dirty="0"/>
          </a:p>
        </p:txBody>
      </p:sp>
      <p:sp>
        <p:nvSpPr>
          <p:cNvPr id="3" name="Content Placeholder 2"/>
          <p:cNvSpPr>
            <a:spLocks noGrp="1"/>
          </p:cNvSpPr>
          <p:nvPr>
            <p:ph idx="1"/>
          </p:nvPr>
        </p:nvSpPr>
        <p:spPr/>
        <p:txBody>
          <a:bodyPr/>
          <a:lstStyle/>
          <a:p>
            <a:r>
              <a:rPr lang="en-GB" dirty="0" err="1" smtClean="0"/>
              <a:t>JYY:n</a:t>
            </a:r>
            <a:r>
              <a:rPr lang="en-GB" dirty="0" smtClean="0"/>
              <a:t> </a:t>
            </a:r>
            <a:r>
              <a:rPr lang="en-GB" dirty="0" err="1" smtClean="0"/>
              <a:t>hakijanpäivän</a:t>
            </a:r>
            <a:r>
              <a:rPr lang="en-GB" dirty="0" smtClean="0"/>
              <a:t> </a:t>
            </a:r>
            <a:r>
              <a:rPr lang="en-GB" dirty="0" err="1" smtClean="0"/>
              <a:t>ohjelma</a:t>
            </a:r>
            <a:r>
              <a:rPr lang="en-GB" dirty="0" smtClean="0"/>
              <a:t> </a:t>
            </a:r>
            <a:r>
              <a:rPr lang="en-GB" dirty="0" err="1" smtClean="0"/>
              <a:t>löytyy</a:t>
            </a:r>
            <a:r>
              <a:rPr lang="en-GB" dirty="0" smtClean="0"/>
              <a:t> </a:t>
            </a:r>
            <a:r>
              <a:rPr lang="en-GB" dirty="0" err="1" smtClean="0"/>
              <a:t>Jyväskylän</a:t>
            </a:r>
            <a:r>
              <a:rPr lang="en-GB" dirty="0" smtClean="0"/>
              <a:t> </a:t>
            </a:r>
            <a:r>
              <a:rPr lang="en-GB" dirty="0" err="1" smtClean="0"/>
              <a:t>yliopiston</a:t>
            </a:r>
            <a:r>
              <a:rPr lang="en-GB" dirty="0" smtClean="0"/>
              <a:t> </a:t>
            </a:r>
            <a:r>
              <a:rPr lang="en-GB" dirty="0" err="1" smtClean="0"/>
              <a:t>sivuilta</a:t>
            </a:r>
            <a:r>
              <a:rPr lang="en-GB" dirty="0" smtClean="0"/>
              <a:t> </a:t>
            </a:r>
            <a:r>
              <a:rPr lang="en-GB" dirty="0" err="1" smtClean="0"/>
              <a:t>sähköisenä</a:t>
            </a:r>
            <a:r>
              <a:rPr lang="en-GB" dirty="0" smtClean="0"/>
              <a:t>:</a:t>
            </a:r>
          </a:p>
          <a:p>
            <a:r>
              <a:rPr lang="en-GB" dirty="0">
                <a:hlinkClick r:id="rId2"/>
              </a:rPr>
              <a:t>https://</a:t>
            </a:r>
            <a:r>
              <a:rPr lang="en-GB" dirty="0" smtClean="0">
                <a:hlinkClick r:id="rId2"/>
              </a:rPr>
              <a:t>opiskelu.jyu.fi/fi/hae/tutustu-yliopistoon/hakijanpaiva</a:t>
            </a:r>
            <a:endParaRPr lang="en-GB" dirty="0" smtClean="0"/>
          </a:p>
          <a:p>
            <a:r>
              <a:rPr lang="en-GB" dirty="0" err="1" smtClean="0"/>
              <a:t>Paikka</a:t>
            </a:r>
            <a:r>
              <a:rPr lang="en-GB" dirty="0" smtClean="0"/>
              <a:t>:  </a:t>
            </a:r>
            <a:r>
              <a:rPr lang="en-GB" dirty="0"/>
              <a:t>A</a:t>
            </a:r>
            <a:r>
              <a:rPr lang="en-GB" dirty="0" smtClean="0"/>
              <a:t>gora, </a:t>
            </a:r>
            <a:r>
              <a:rPr lang="en-GB" dirty="0" err="1" smtClean="0"/>
              <a:t>tilaisuuden</a:t>
            </a:r>
            <a:r>
              <a:rPr lang="en-GB" dirty="0" smtClean="0"/>
              <a:t> </a:t>
            </a:r>
            <a:r>
              <a:rPr lang="en-GB" dirty="0" err="1" smtClean="0"/>
              <a:t>kesto</a:t>
            </a:r>
            <a:r>
              <a:rPr lang="en-GB" dirty="0" smtClean="0"/>
              <a:t>:  9-15.00</a:t>
            </a:r>
          </a:p>
          <a:p>
            <a:r>
              <a:rPr lang="en-GB" dirty="0" smtClean="0"/>
              <a:t>JAMK </a:t>
            </a:r>
            <a:r>
              <a:rPr lang="en-GB" dirty="0" err="1" smtClean="0"/>
              <a:t>tutuksi</a:t>
            </a:r>
            <a:r>
              <a:rPr lang="en-GB" dirty="0"/>
              <a:t> </a:t>
            </a:r>
            <a:r>
              <a:rPr lang="en-GB" dirty="0" err="1" smtClean="0"/>
              <a:t>ohjelma</a:t>
            </a:r>
            <a:r>
              <a:rPr lang="en-GB" dirty="0" smtClean="0"/>
              <a:t> </a:t>
            </a:r>
            <a:r>
              <a:rPr lang="en-GB" dirty="0" err="1" smtClean="0"/>
              <a:t>löytyy</a:t>
            </a:r>
            <a:r>
              <a:rPr lang="en-GB" dirty="0" smtClean="0"/>
              <a:t> </a:t>
            </a:r>
            <a:r>
              <a:rPr lang="en-GB" dirty="0" err="1" smtClean="0"/>
              <a:t>Jyväskylän</a:t>
            </a:r>
            <a:r>
              <a:rPr lang="en-GB" dirty="0" smtClean="0"/>
              <a:t> </a:t>
            </a:r>
            <a:r>
              <a:rPr lang="en-GB" dirty="0" err="1" smtClean="0"/>
              <a:t>ammattikorkeakoulun</a:t>
            </a:r>
            <a:r>
              <a:rPr lang="en-GB" dirty="0" smtClean="0"/>
              <a:t> </a:t>
            </a:r>
            <a:r>
              <a:rPr lang="en-GB" dirty="0" err="1" smtClean="0"/>
              <a:t>sivuilta</a:t>
            </a:r>
            <a:r>
              <a:rPr lang="en-GB" dirty="0"/>
              <a:t> </a:t>
            </a:r>
            <a:r>
              <a:rPr lang="en-GB" dirty="0" err="1" smtClean="0"/>
              <a:t>sähköisenä</a:t>
            </a:r>
            <a:r>
              <a:rPr lang="en-GB" dirty="0" smtClean="0"/>
              <a:t>:</a:t>
            </a:r>
          </a:p>
          <a:p>
            <a:r>
              <a:rPr lang="en-GB" dirty="0">
                <a:hlinkClick r:id="rId3"/>
              </a:rPr>
              <a:t>http://www.jamk.fi/fi/tapahtumat/jamk-tutuksi</a:t>
            </a:r>
            <a:r>
              <a:rPr lang="en-GB" dirty="0" smtClean="0">
                <a:hlinkClick r:id="rId3"/>
              </a:rPr>
              <a:t>/</a:t>
            </a:r>
            <a:endParaRPr lang="en-GB" dirty="0" smtClean="0"/>
          </a:p>
          <a:p>
            <a:r>
              <a:rPr lang="en-GB" dirty="0" err="1" smtClean="0"/>
              <a:t>Paikka</a:t>
            </a:r>
            <a:r>
              <a:rPr lang="en-GB" dirty="0" smtClean="0"/>
              <a:t>: </a:t>
            </a:r>
            <a:r>
              <a:rPr lang="en-GB" dirty="0" err="1" smtClean="0"/>
              <a:t>Pääkampus</a:t>
            </a:r>
            <a:r>
              <a:rPr lang="en-GB" dirty="0" smtClean="0"/>
              <a:t>: </a:t>
            </a:r>
            <a:r>
              <a:rPr lang="en-GB" dirty="0" err="1" smtClean="0"/>
              <a:t>Rajakatu</a:t>
            </a:r>
            <a:r>
              <a:rPr lang="en-GB" dirty="0" smtClean="0"/>
              <a:t> 35, </a:t>
            </a:r>
            <a:r>
              <a:rPr lang="en-GB" dirty="0" err="1" smtClean="0"/>
              <a:t>tilaisuuden</a:t>
            </a:r>
            <a:r>
              <a:rPr lang="en-GB" dirty="0" smtClean="0"/>
              <a:t> </a:t>
            </a:r>
            <a:r>
              <a:rPr lang="en-GB" dirty="0" err="1" smtClean="0"/>
              <a:t>kesto</a:t>
            </a:r>
            <a:r>
              <a:rPr lang="en-GB" dirty="0" smtClean="0"/>
              <a:t>: 9-14.00</a:t>
            </a:r>
            <a:endParaRPr lang="en-GB" dirty="0"/>
          </a:p>
          <a:p>
            <a:endParaRPr lang="en-GB" dirty="0"/>
          </a:p>
        </p:txBody>
      </p:sp>
    </p:spTree>
    <p:extLst>
      <p:ext uri="{BB962C8B-B14F-4D97-AF65-F5344CB8AC3E}">
        <p14:creationId xmlns:p14="http://schemas.microsoft.com/office/powerpoint/2010/main" val="1924208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Jyy:n</a:t>
            </a:r>
            <a:r>
              <a:rPr lang="en-GB" dirty="0" smtClean="0"/>
              <a:t> </a:t>
            </a:r>
            <a:r>
              <a:rPr lang="en-GB" dirty="0" err="1" smtClean="0"/>
              <a:t>mainos</a:t>
            </a:r>
            <a:endParaRPr lang="en-GB" dirty="0"/>
          </a:p>
        </p:txBody>
      </p:sp>
      <p:sp>
        <p:nvSpPr>
          <p:cNvPr id="3" name="Content Placeholder 2"/>
          <p:cNvSpPr>
            <a:spLocks noGrp="1"/>
          </p:cNvSpPr>
          <p:nvPr>
            <p:ph idx="1"/>
          </p:nvPr>
        </p:nvSpPr>
        <p:spPr/>
        <p:txBody>
          <a:bodyPr/>
          <a:lstStyle/>
          <a:p>
            <a:r>
              <a:rPr lang="fi-FI" b="1" dirty="0"/>
              <a:t>Hakijan päivä 11.11.2016 </a:t>
            </a:r>
          </a:p>
          <a:p>
            <a:r>
              <a:rPr lang="fi-FI" b="1" dirty="0"/>
              <a:t>Alkamisaika:</a:t>
            </a:r>
            <a:r>
              <a:rPr lang="fi-FI" dirty="0"/>
              <a:t> perjantai 11. marraskuuta 2016, 09.00 </a:t>
            </a:r>
          </a:p>
          <a:p>
            <a:r>
              <a:rPr lang="fi-FI" b="1" dirty="0"/>
              <a:t>Päättymisaika:</a:t>
            </a:r>
            <a:r>
              <a:rPr lang="fi-FI" dirty="0"/>
              <a:t> perjantai 11. marraskuuta 2016, 15.00 </a:t>
            </a:r>
          </a:p>
          <a:p>
            <a:r>
              <a:rPr lang="fi-FI" b="1" dirty="0"/>
              <a:t>Paikka:</a:t>
            </a:r>
            <a:r>
              <a:rPr lang="fi-FI" dirty="0"/>
              <a:t> Mattilanniemi, Agora </a:t>
            </a:r>
          </a:p>
          <a:p>
            <a:r>
              <a:rPr lang="fi-FI" dirty="0"/>
              <a:t>Mitä Jyväskylän yliopistossa voi opiskella, milloin ja miten yliopistoon haetaan? Tule ottamaan selvää ja löydä oma paikkasi Hakijan päivässä, joka järjestetään Agorassa 11.11.2016 klo 9 – 15!</a:t>
            </a:r>
          </a:p>
          <a:p>
            <a:endParaRPr lang="en-GB" dirty="0"/>
          </a:p>
        </p:txBody>
      </p:sp>
    </p:spTree>
    <p:extLst>
      <p:ext uri="{BB962C8B-B14F-4D97-AF65-F5344CB8AC3E}">
        <p14:creationId xmlns:p14="http://schemas.microsoft.com/office/powerpoint/2010/main" val="3021266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marL="0" indent="0">
              <a:buNone/>
            </a:pPr>
            <a:endParaRPr lang="fi-FI" b="1" dirty="0"/>
          </a:p>
          <a:p>
            <a:r>
              <a:rPr lang="fi-FI" dirty="0"/>
              <a:t>Mitä ammattikorkeakouluopiskelu on? Miten JAMKiin haetaan ja milloin? Mistä tietää, mikä voisi olla oma juttu? Minkälaista englanniksi opiskelu on? Mikä ihmeen JAMKO? JAMK tutuksi päivän aikana saat vastauksia näihin ja moniin muihin kysymyksiin! Tervetuloa!</a:t>
            </a:r>
          </a:p>
          <a:p>
            <a:r>
              <a:rPr lang="fi-FI" b="1" dirty="0"/>
              <a:t>Aika:</a:t>
            </a:r>
            <a:r>
              <a:rPr lang="fi-FI" dirty="0"/>
              <a:t> 11.11.2016 9:00 - 11.11.2016 14:00 </a:t>
            </a:r>
          </a:p>
          <a:p>
            <a:r>
              <a:rPr lang="fi-FI" b="1" dirty="0"/>
              <a:t>Paikka:</a:t>
            </a:r>
            <a:r>
              <a:rPr lang="fi-FI" dirty="0"/>
              <a:t> pääkampus, JAMK Rajakatu 35, 40200 Jyväskylä </a:t>
            </a:r>
            <a:endParaRPr lang="fi-FI" dirty="0" smtClean="0"/>
          </a:p>
          <a:p>
            <a:r>
              <a:rPr lang="fi-FI" dirty="0" smtClean="0"/>
              <a:t>JAMK </a:t>
            </a:r>
            <a:r>
              <a:rPr lang="fi-FI" dirty="0"/>
              <a:t>tutuksi -päivä tarjoaa tietopaketin ammattikorkeakoulun opinnoista. </a:t>
            </a:r>
          </a:p>
          <a:p>
            <a:r>
              <a:rPr lang="fi-FI" dirty="0" smtClean="0"/>
              <a:t>Tietoiskuissa </a:t>
            </a:r>
            <a:r>
              <a:rPr lang="fi-FI" dirty="0"/>
              <a:t>kuulet kunkin alan opiskelijoiden kokemuksia opiskelusta sekä ammattilaisten näkökulmaa. Hakijapalveluidemme edustajat ovat paikalla auttamassa hakemiseen littyvissä kysymyksissä.</a:t>
            </a:r>
          </a:p>
          <a:p>
            <a:r>
              <a:rPr lang="fi-FI" dirty="0"/>
              <a:t>Tietoiskujen välillä voit vierailla ständeillämme, joissa ovat esillä eri alojen lisäksi, peliala, hakijapalvelut, kansainvälistymispalvelut ja opiskeljakunta JAMKO.</a:t>
            </a:r>
          </a:p>
          <a:p>
            <a:endParaRPr lang="en-GB" dirty="0"/>
          </a:p>
        </p:txBody>
      </p:sp>
      <p:sp>
        <p:nvSpPr>
          <p:cNvPr id="4" name="Title 3"/>
          <p:cNvSpPr>
            <a:spLocks noGrp="1"/>
          </p:cNvSpPr>
          <p:nvPr>
            <p:ph type="title"/>
          </p:nvPr>
        </p:nvSpPr>
        <p:spPr/>
        <p:txBody>
          <a:bodyPr/>
          <a:lstStyle/>
          <a:p>
            <a:r>
              <a:rPr lang="en-GB" dirty="0" err="1" smtClean="0"/>
              <a:t>JAMK:in</a:t>
            </a:r>
            <a:r>
              <a:rPr lang="en-GB" dirty="0" smtClean="0"/>
              <a:t> </a:t>
            </a:r>
            <a:r>
              <a:rPr lang="en-GB" dirty="0" err="1" smtClean="0"/>
              <a:t>mainos</a:t>
            </a:r>
            <a:endParaRPr lang="en-GB" dirty="0"/>
          </a:p>
        </p:txBody>
      </p:sp>
    </p:spTree>
    <p:extLst>
      <p:ext uri="{BB962C8B-B14F-4D97-AF65-F5344CB8AC3E}">
        <p14:creationId xmlns:p14="http://schemas.microsoft.com/office/powerpoint/2010/main" val="2001124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err="1" smtClean="0"/>
              <a:t>Schildtin</a:t>
            </a:r>
            <a:r>
              <a:rPr lang="en-GB" dirty="0" smtClean="0"/>
              <a:t> </a:t>
            </a:r>
            <a:r>
              <a:rPr lang="en-GB" dirty="0" err="1" smtClean="0"/>
              <a:t>lukion</a:t>
            </a:r>
            <a:r>
              <a:rPr lang="en-GB" dirty="0" smtClean="0"/>
              <a:t> </a:t>
            </a:r>
            <a:r>
              <a:rPr lang="en-GB" dirty="0" err="1" smtClean="0"/>
              <a:t>viitaniemen</a:t>
            </a:r>
            <a:r>
              <a:rPr lang="en-GB" dirty="0" smtClean="0"/>
              <a:t> </a:t>
            </a:r>
            <a:r>
              <a:rPr lang="en-GB" dirty="0" err="1" smtClean="0"/>
              <a:t>toimipisteen</a:t>
            </a:r>
            <a:r>
              <a:rPr lang="en-GB" dirty="0" smtClean="0"/>
              <a:t> </a:t>
            </a:r>
            <a:r>
              <a:rPr lang="en-GB" dirty="0" err="1" smtClean="0"/>
              <a:t>tarjonta</a:t>
            </a:r>
            <a:r>
              <a:rPr lang="en-GB" dirty="0" smtClean="0"/>
              <a:t> </a:t>
            </a:r>
            <a:r>
              <a:rPr lang="en-GB" dirty="0" err="1" smtClean="0"/>
              <a:t>abipäivänä</a:t>
            </a:r>
            <a:endParaRPr lang="en-GB" dirty="0"/>
          </a:p>
        </p:txBody>
      </p:sp>
      <p:sp>
        <p:nvSpPr>
          <p:cNvPr id="4" name="Rectangle 1"/>
          <p:cNvSpPr>
            <a:spLocks noGrp="1" noChangeArrowheads="1"/>
          </p:cNvSpPr>
          <p:nvPr>
            <p:ph idx="1"/>
          </p:nvPr>
        </p:nvSpPr>
        <p:spPr bwMode="auto">
          <a:xfrm>
            <a:off x="1251678" y="2667025"/>
            <a:ext cx="9858282" cy="2831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err="1" smtClean="0">
                <a:ln>
                  <a:noFill/>
                </a:ln>
                <a:solidFill>
                  <a:schemeClr val="tx1"/>
                </a:solidFill>
                <a:effectLst/>
                <a:latin typeface="Arial" panose="020B0604020202020204" pitchFamily="34" charset="0"/>
              </a:rPr>
              <a:t>pe</a:t>
            </a:r>
            <a:r>
              <a:rPr kumimoji="0" lang="en-US" altLang="en-US" sz="3200" b="0" i="0" u="none" strike="noStrike" cap="none" normalizeH="0" baseline="0" dirty="0" smtClean="0">
                <a:ln>
                  <a:noFill/>
                </a:ln>
                <a:solidFill>
                  <a:schemeClr val="tx1"/>
                </a:solidFill>
                <a:effectLst/>
                <a:latin typeface="Arial" panose="020B0604020202020204" pitchFamily="34" charset="0"/>
              </a:rPr>
              <a:t> 11.11. </a:t>
            </a:r>
            <a:r>
              <a:rPr kumimoji="0" lang="en-US" altLang="en-US" sz="3200" b="0" i="0" u="none" strike="noStrike" cap="none" normalizeH="0" baseline="0" dirty="0" err="1" smtClean="0">
                <a:ln>
                  <a:noFill/>
                </a:ln>
                <a:solidFill>
                  <a:schemeClr val="tx1"/>
                </a:solidFill>
                <a:effectLst/>
                <a:latin typeface="Arial" panose="020B0604020202020204" pitchFamily="34" charset="0"/>
              </a:rPr>
              <a:t>klo</a:t>
            </a:r>
            <a:r>
              <a:rPr kumimoji="0" lang="en-US" altLang="en-US" sz="3200" b="0" i="0" u="none" strike="noStrike" cap="none" normalizeH="0" baseline="0" dirty="0" smtClean="0">
                <a:ln>
                  <a:noFill/>
                </a:ln>
                <a:solidFill>
                  <a:schemeClr val="tx1"/>
                </a:solidFill>
                <a:effectLst/>
                <a:latin typeface="Arial" panose="020B0604020202020204" pitchFamily="34" charset="0"/>
              </a:rPr>
              <a:t> 10 Aalto-</a:t>
            </a:r>
            <a:r>
              <a:rPr kumimoji="0" lang="en-US" altLang="en-US" sz="3200" b="0" i="0" u="none" strike="noStrike" cap="none" normalizeH="0" baseline="0" dirty="0" err="1" smtClean="0">
                <a:ln>
                  <a:noFill/>
                </a:ln>
                <a:solidFill>
                  <a:schemeClr val="tx1"/>
                </a:solidFill>
                <a:effectLst/>
                <a:latin typeface="Arial" panose="020B0604020202020204" pitchFamily="34" charset="0"/>
              </a:rPr>
              <a:t>yliopiston</a:t>
            </a:r>
            <a:r>
              <a:rPr kumimoji="0" lang="en-US" altLang="en-US" sz="3200" b="0" i="0" u="none" strike="noStrike" cap="none" normalizeH="0" baseline="0" dirty="0" smtClean="0">
                <a:ln>
                  <a:noFill/>
                </a:ln>
                <a:solidFill>
                  <a:schemeClr val="tx1"/>
                </a:solidFill>
                <a:effectLst/>
                <a:latin typeface="Arial" panose="020B0604020202020204" pitchFamily="34" charset="0"/>
              </a:rPr>
              <a:t> </a:t>
            </a:r>
            <a:r>
              <a:rPr kumimoji="0" lang="en-US" altLang="en-US" sz="3200" b="0" i="0" u="none" strike="noStrike" cap="none" normalizeH="0" baseline="0" dirty="0" err="1" smtClean="0">
                <a:ln>
                  <a:noFill/>
                </a:ln>
                <a:solidFill>
                  <a:schemeClr val="tx1"/>
                </a:solidFill>
                <a:effectLst/>
                <a:latin typeface="Arial" panose="020B0604020202020204" pitchFamily="34" charset="0"/>
              </a:rPr>
              <a:t>BScBA</a:t>
            </a:r>
            <a:r>
              <a:rPr kumimoji="0" lang="en-US" altLang="en-US" sz="3200" b="0" i="0" u="none" strike="noStrike" cap="none" normalizeH="0" baseline="0" dirty="0" smtClean="0">
                <a:ln>
                  <a:noFill/>
                </a:ln>
                <a:solidFill>
                  <a:schemeClr val="tx1"/>
                </a:solidFill>
                <a:effectLst/>
                <a:latin typeface="Arial" panose="020B0604020202020204" pitchFamily="34" charset="0"/>
              </a:rPr>
              <a:t> (</a:t>
            </a:r>
            <a:r>
              <a:rPr kumimoji="0" lang="en-US" altLang="en-US" sz="3200" b="0" i="0" u="none" strike="noStrike" cap="none" normalizeH="0" baseline="0" dirty="0" err="1" smtClean="0">
                <a:ln>
                  <a:noFill/>
                </a:ln>
                <a:solidFill>
                  <a:schemeClr val="tx1"/>
                </a:solidFill>
                <a:effectLst/>
                <a:latin typeface="Arial" panose="020B0604020202020204" pitchFamily="34" charset="0"/>
              </a:rPr>
              <a:t>Mikkeli</a:t>
            </a:r>
            <a:r>
              <a:rPr kumimoji="0" lang="en-US" altLang="en-US" sz="3200" b="0" i="0" u="none" strike="noStrike" cap="none" normalizeH="0" baseline="0" dirty="0" smtClean="0">
                <a:ln>
                  <a:noFill/>
                </a:ln>
                <a:solidFill>
                  <a:schemeClr val="tx1"/>
                </a:solidFill>
                <a:effectLst/>
                <a:latin typeface="Arial" panose="020B0604020202020204" pitchFamily="34" charset="0"/>
              </a:rPr>
              <a:t>) </a:t>
            </a:r>
            <a:r>
              <a:rPr kumimoji="0" lang="en-US" altLang="en-US" sz="3200" b="0" i="0" u="none" strike="noStrike" cap="none" normalizeH="0" baseline="0" dirty="0" err="1" smtClean="0">
                <a:ln>
                  <a:noFill/>
                </a:ln>
                <a:solidFill>
                  <a:schemeClr val="tx1"/>
                </a:solidFill>
                <a:effectLst/>
                <a:latin typeface="Arial" panose="020B0604020202020204" pitchFamily="34" charset="0"/>
              </a:rPr>
              <a:t>kauppatiede</a:t>
            </a:r>
            <a:endParaRPr kumimoji="0" lang="en-US" altLang="en-US" sz="32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err="1" smtClean="0">
                <a:ln>
                  <a:noFill/>
                </a:ln>
                <a:solidFill>
                  <a:schemeClr val="tx1"/>
                </a:solidFill>
                <a:effectLst/>
                <a:latin typeface="Arial" panose="020B0604020202020204" pitchFamily="34" charset="0"/>
              </a:rPr>
              <a:t>pe</a:t>
            </a:r>
            <a:r>
              <a:rPr kumimoji="0" lang="en-US" altLang="en-US" sz="3200" b="0" i="0" u="none" strike="noStrike" cap="none" normalizeH="0" baseline="0" dirty="0" smtClean="0">
                <a:ln>
                  <a:noFill/>
                </a:ln>
                <a:solidFill>
                  <a:schemeClr val="tx1"/>
                </a:solidFill>
                <a:effectLst/>
                <a:latin typeface="Arial" panose="020B0604020202020204" pitchFamily="34" charset="0"/>
              </a:rPr>
              <a:t> 11.11. </a:t>
            </a:r>
            <a:r>
              <a:rPr kumimoji="0" lang="en-US" altLang="en-US" sz="3200" b="0" i="0" u="none" strike="noStrike" cap="none" normalizeH="0" baseline="0" dirty="0" err="1" smtClean="0">
                <a:ln>
                  <a:noFill/>
                </a:ln>
                <a:solidFill>
                  <a:schemeClr val="tx1"/>
                </a:solidFill>
                <a:effectLst/>
                <a:latin typeface="Arial" panose="020B0604020202020204" pitchFamily="34" charset="0"/>
              </a:rPr>
              <a:t>klo</a:t>
            </a:r>
            <a:r>
              <a:rPr kumimoji="0" lang="en-US" altLang="en-US" sz="3200" b="0" i="0" u="none" strike="noStrike" cap="none" normalizeH="0" baseline="0" dirty="0" smtClean="0">
                <a:ln>
                  <a:noFill/>
                </a:ln>
                <a:solidFill>
                  <a:schemeClr val="tx1"/>
                </a:solidFill>
                <a:effectLst/>
                <a:latin typeface="Arial" panose="020B0604020202020204" pitchFamily="34" charset="0"/>
              </a:rPr>
              <a:t> 11 </a:t>
            </a:r>
            <a:r>
              <a:rPr kumimoji="0" lang="en-US" altLang="en-US" sz="3200" b="0" i="0" u="none" strike="noStrike" cap="none" normalizeH="0" baseline="0" dirty="0" err="1" smtClean="0">
                <a:ln>
                  <a:noFill/>
                </a:ln>
                <a:solidFill>
                  <a:schemeClr val="tx1"/>
                </a:solidFill>
                <a:effectLst/>
                <a:latin typeface="Arial" panose="020B0604020202020204" pitchFamily="34" charset="0"/>
              </a:rPr>
              <a:t>Lappeenrannan</a:t>
            </a:r>
            <a:r>
              <a:rPr kumimoji="0" lang="en-US" altLang="en-US" sz="3200" b="0" i="0" u="none" strike="noStrike" cap="none" normalizeH="0" baseline="0" dirty="0" smtClean="0">
                <a:ln>
                  <a:noFill/>
                </a:ln>
                <a:solidFill>
                  <a:schemeClr val="tx1"/>
                </a:solidFill>
                <a:effectLst/>
                <a:latin typeface="Arial" panose="020B0604020202020204" pitchFamily="34" charset="0"/>
              </a:rPr>
              <a:t> </a:t>
            </a:r>
            <a:r>
              <a:rPr kumimoji="0" lang="en-US" altLang="en-US" sz="3200" b="0" i="0" u="none" strike="noStrike" cap="none" normalizeH="0" baseline="0" dirty="0" err="1" smtClean="0">
                <a:ln>
                  <a:noFill/>
                </a:ln>
                <a:solidFill>
                  <a:schemeClr val="tx1"/>
                </a:solidFill>
                <a:effectLst/>
                <a:latin typeface="Arial" panose="020B0604020202020204" pitchFamily="34" charset="0"/>
              </a:rPr>
              <a:t>tekninen</a:t>
            </a:r>
            <a:r>
              <a:rPr kumimoji="0" lang="en-US" altLang="en-US" sz="3200" b="0" i="0" u="none" strike="noStrike" cap="none" normalizeH="0" baseline="0" dirty="0" smtClean="0">
                <a:ln>
                  <a:noFill/>
                </a:ln>
                <a:solidFill>
                  <a:schemeClr val="tx1"/>
                </a:solidFill>
                <a:effectLst/>
                <a:latin typeface="Arial" panose="020B0604020202020204" pitchFamily="34" charset="0"/>
              </a:rPr>
              <a:t> </a:t>
            </a:r>
            <a:r>
              <a:rPr kumimoji="0" lang="en-US" altLang="en-US" sz="3200" b="0" i="0" u="none" strike="noStrike" cap="none" normalizeH="0" baseline="0" dirty="0" err="1" smtClean="0">
                <a:ln>
                  <a:noFill/>
                </a:ln>
                <a:solidFill>
                  <a:schemeClr val="tx1"/>
                </a:solidFill>
                <a:effectLst/>
                <a:latin typeface="Arial" panose="020B0604020202020204" pitchFamily="34" charset="0"/>
              </a:rPr>
              <a:t>yliopisto</a:t>
            </a:r>
            <a:r>
              <a:rPr kumimoji="0" lang="en-US" altLang="en-US" sz="3200" b="0" i="0" u="none" strike="noStrike" cap="none" normalizeH="0" baseline="0" dirty="0" smtClean="0">
                <a:ln>
                  <a:noFill/>
                </a:ln>
                <a:solidFill>
                  <a:schemeClr val="tx1"/>
                </a:solidFill>
                <a:effectLst/>
                <a:latin typeface="Arial" panose="020B0604020202020204" pitchFamily="34" charset="0"/>
              </a:rPr>
              <a:t> (</a:t>
            </a:r>
            <a:r>
              <a:rPr kumimoji="0" lang="en-US" altLang="en-US" sz="3200" b="0" i="0" u="none" strike="noStrike" cap="none" normalizeH="0" baseline="0" dirty="0" err="1" smtClean="0">
                <a:ln>
                  <a:noFill/>
                </a:ln>
                <a:solidFill>
                  <a:schemeClr val="tx1"/>
                </a:solidFill>
                <a:effectLst/>
                <a:latin typeface="Arial" panose="020B0604020202020204" pitchFamily="34" charset="0"/>
              </a:rPr>
              <a:t>diplomi-insinööri</a:t>
            </a:r>
            <a:r>
              <a:rPr kumimoji="0" lang="en-US" altLang="en-US" sz="3200" b="0" i="0" u="none" strike="noStrike" cap="none" normalizeH="0" baseline="0" dirty="0" smtClean="0">
                <a:ln>
                  <a:noFill/>
                </a:ln>
                <a:solidFill>
                  <a:schemeClr val="tx1"/>
                </a:solidFill>
                <a:effectLst/>
                <a:latin typeface="Arial" panose="020B0604020202020204" pitchFamily="34" charset="0"/>
              </a:rPr>
              <a:t> ja </a:t>
            </a:r>
            <a:r>
              <a:rPr kumimoji="0" lang="en-US" altLang="en-US" sz="3200" b="0" i="0" u="none" strike="noStrike" cap="none" normalizeH="0" baseline="0" dirty="0" err="1" smtClean="0">
                <a:ln>
                  <a:noFill/>
                </a:ln>
                <a:solidFill>
                  <a:schemeClr val="tx1"/>
                </a:solidFill>
                <a:effectLst/>
                <a:latin typeface="Arial" panose="020B0604020202020204" pitchFamily="34" charset="0"/>
              </a:rPr>
              <a:t>kauppatiede</a:t>
            </a:r>
            <a:r>
              <a:rPr kumimoji="0" lang="en-US" altLang="en-US" sz="3200"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err="1" smtClean="0">
                <a:ln>
                  <a:noFill/>
                </a:ln>
                <a:solidFill>
                  <a:schemeClr val="tx1"/>
                </a:solidFill>
                <a:effectLst/>
                <a:latin typeface="Arial" panose="020B0604020202020204" pitchFamily="34" charset="0"/>
              </a:rPr>
              <a:t>pe</a:t>
            </a:r>
            <a:r>
              <a:rPr kumimoji="0" lang="en-US" altLang="en-US" sz="3200" b="0" i="0" u="none" strike="noStrike" cap="none" normalizeH="0" baseline="0" dirty="0" smtClean="0">
                <a:ln>
                  <a:noFill/>
                </a:ln>
                <a:solidFill>
                  <a:schemeClr val="tx1"/>
                </a:solidFill>
                <a:effectLst/>
                <a:latin typeface="Arial" panose="020B0604020202020204" pitchFamily="34" charset="0"/>
              </a:rPr>
              <a:t> 11.11. </a:t>
            </a:r>
            <a:r>
              <a:rPr kumimoji="0" lang="en-US" altLang="en-US" sz="3200" b="0" i="0" u="none" strike="noStrike" cap="none" normalizeH="0" baseline="0" dirty="0" err="1" smtClean="0">
                <a:ln>
                  <a:noFill/>
                </a:ln>
                <a:solidFill>
                  <a:schemeClr val="tx1"/>
                </a:solidFill>
                <a:effectLst/>
                <a:latin typeface="Arial" panose="020B0604020202020204" pitchFamily="34" charset="0"/>
              </a:rPr>
              <a:t>klo</a:t>
            </a:r>
            <a:r>
              <a:rPr kumimoji="0" lang="en-US" altLang="en-US" sz="3200" b="0" i="0" u="none" strike="noStrike" cap="none" normalizeH="0" baseline="0" dirty="0" smtClean="0">
                <a:ln>
                  <a:noFill/>
                </a:ln>
                <a:solidFill>
                  <a:schemeClr val="tx1"/>
                </a:solidFill>
                <a:effectLst/>
                <a:latin typeface="Arial" panose="020B0604020202020204" pitchFamily="34" charset="0"/>
              </a:rPr>
              <a:t> 11 </a:t>
            </a:r>
            <a:r>
              <a:rPr kumimoji="0" lang="en-US" altLang="en-US" sz="3200" b="0" i="0" u="none" strike="noStrike" cap="none" normalizeH="0" baseline="0" dirty="0" err="1" smtClean="0">
                <a:ln>
                  <a:noFill/>
                </a:ln>
                <a:solidFill>
                  <a:schemeClr val="tx1"/>
                </a:solidFill>
                <a:effectLst/>
                <a:latin typeface="Arial" panose="020B0604020202020204" pitchFamily="34" charset="0"/>
              </a:rPr>
              <a:t>Turun</a:t>
            </a:r>
            <a:r>
              <a:rPr kumimoji="0" lang="en-US" altLang="en-US" sz="3200" b="0" i="0" u="none" strike="noStrike" cap="none" normalizeH="0" baseline="0" dirty="0" smtClean="0">
                <a:ln>
                  <a:noFill/>
                </a:ln>
                <a:solidFill>
                  <a:schemeClr val="tx1"/>
                </a:solidFill>
                <a:effectLst/>
                <a:latin typeface="Arial" panose="020B0604020202020204" pitchFamily="34" charset="0"/>
              </a:rPr>
              <a:t> </a:t>
            </a:r>
            <a:r>
              <a:rPr kumimoji="0" lang="en-US" altLang="en-US" sz="3200" b="0" i="0" u="none" strike="noStrike" cap="none" normalizeH="0" baseline="0" dirty="0" err="1" smtClean="0">
                <a:ln>
                  <a:noFill/>
                </a:ln>
                <a:solidFill>
                  <a:schemeClr val="tx1"/>
                </a:solidFill>
                <a:effectLst/>
                <a:latin typeface="Arial" panose="020B0604020202020204" pitchFamily="34" charset="0"/>
              </a:rPr>
              <a:t>oikeustieteellinen</a:t>
            </a:r>
            <a:r>
              <a:rPr kumimoji="0" lang="en-US" altLang="en-US" sz="3200" b="0" i="0" u="none" strike="noStrike" cap="none" normalizeH="0" baseline="0" dirty="0" smtClean="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169286148"/>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61070E23F71A444996F01AF871BC563" ma:contentTypeVersion="2" ma:contentTypeDescription="Create a new document." ma:contentTypeScope="" ma:versionID="10d21cccbfd27a3937d32ed17dc48a2f">
  <xsd:schema xmlns:xsd="http://www.w3.org/2001/XMLSchema" xmlns:xs="http://www.w3.org/2001/XMLSchema" xmlns:p="http://schemas.microsoft.com/office/2006/metadata/properties" xmlns:ns2="085cb736-652a-4ab7-a4d7-370458f813e0" targetNamespace="http://schemas.microsoft.com/office/2006/metadata/properties" ma:root="true" ma:fieldsID="59d595dff23583539cb9a10a243d190c" ns2:_="">
    <xsd:import namespace="085cb736-652a-4ab7-a4d7-370458f813e0"/>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5cb736-652a-4ab7-a4d7-370458f813e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5713289-6ADE-4D02-99B9-D1FC86A588B8}"/>
</file>

<file path=customXml/itemProps2.xml><?xml version="1.0" encoding="utf-8"?>
<ds:datastoreItem xmlns:ds="http://schemas.openxmlformats.org/officeDocument/2006/customXml" ds:itemID="{DE95E305-43A8-4A6C-A05C-52548180BBA5}"/>
</file>

<file path=customXml/itemProps3.xml><?xml version="1.0" encoding="utf-8"?>
<ds:datastoreItem xmlns:ds="http://schemas.openxmlformats.org/officeDocument/2006/customXml" ds:itemID="{7ABB5DB8-2603-46AE-A056-45C16A73DFDF}"/>
</file>

<file path=docProps/app.xml><?xml version="1.0" encoding="utf-8"?>
<Properties xmlns="http://schemas.openxmlformats.org/officeDocument/2006/extended-properties" xmlns:vt="http://schemas.openxmlformats.org/officeDocument/2006/docPropsVTypes">
  <Template>Badge</Template>
  <TotalTime>36</TotalTime>
  <Words>343</Words>
  <Application>Microsoft Office PowerPoint</Application>
  <PresentationFormat>Widescreen</PresentationFormat>
  <Paragraphs>37</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Gill Sans MT</vt:lpstr>
      <vt:lpstr>Impact</vt:lpstr>
      <vt:lpstr>Badge</vt:lpstr>
      <vt:lpstr>Hakijanpäivän  info</vt:lpstr>
      <vt:lpstr>Ohjeet päivän kulkuun</vt:lpstr>
      <vt:lpstr>JYY:n ja Jamk:in päivän ohjelmat</vt:lpstr>
      <vt:lpstr>Jyy:n mainos</vt:lpstr>
      <vt:lpstr>JAMK:in mainos</vt:lpstr>
      <vt:lpstr>Schildtin lukion viitaniemen toimipisteen tarjonta abipäivänä</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Hakijanpäivän  info</dc:title>
  <dc:creator>Microsoft account</dc:creator>
  <cp:lastModifiedBy>Microsoft account</cp:lastModifiedBy>
  <cp:revision>6</cp:revision>
  <dcterms:created xsi:type="dcterms:W3CDTF">2016-10-09T06:34:35Z</dcterms:created>
  <dcterms:modified xsi:type="dcterms:W3CDTF">2016-10-10T14:29:48Z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0x010100061070E23F71A444996F01AF871BC563</vt:lpwstr>
  </property>
</Properties>
</file>