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8" r:id="rId3"/>
    <p:sldId id="259" r:id="rId4"/>
    <p:sldId id="260" r:id="rId5"/>
    <p:sldId id="263" r:id="rId6"/>
    <p:sldId id="267" r:id="rId7"/>
    <p:sldId id="264" r:id="rId8"/>
    <p:sldId id="265" r:id="rId9"/>
    <p:sldId id="266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49A9F26-2F67-4696-A5A7-DF07A341CF18}">
          <p14:sldIdLst>
            <p14:sldId id="256"/>
            <p14:sldId id="258"/>
            <p14:sldId id="259"/>
          </p14:sldIdLst>
        </p14:section>
        <p14:section name="Nimetön osa" id="{B4D48C2A-C32A-452D-B9D7-D6D298428310}">
          <p14:sldIdLst>
            <p14:sldId id="260"/>
            <p14:sldId id="263"/>
            <p14:sldId id="267"/>
            <p14:sldId id="264"/>
            <p14:sldId id="265"/>
            <p14:sldId id="26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5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2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0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64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3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1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6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45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03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</a:t>
            </a:r>
            <a:br>
              <a:rPr lang="fi-FI" dirty="0" smtClean="0"/>
            </a:br>
            <a:r>
              <a:rPr lang="fi-FI" dirty="0" smtClean="0"/>
              <a:t>Urheilu Tenhunen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Veeli </a:t>
            </a:r>
            <a:r>
              <a:rPr lang="fi-FI" i="1" dirty="0" smtClean="0">
                <a:solidFill>
                  <a:srgbClr val="FF0000"/>
                </a:solidFill>
              </a:rPr>
              <a:t>Viinikainen</a:t>
            </a: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i="1" dirty="0" smtClean="0">
                <a:solidFill>
                  <a:srgbClr val="FF0000"/>
                </a:solidFill>
              </a:rPr>
              <a:t>29.8-11.10</a:t>
            </a:r>
          </a:p>
          <a:p>
            <a:r>
              <a:rPr lang="fi-FI" i="1" dirty="0" smtClean="0">
                <a:solidFill>
                  <a:srgbClr val="FF0000"/>
                </a:solidFill>
              </a:rPr>
              <a:t>Jakso 1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- Mukavinta oli hintakoneen käyttö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Opin korjaamaan pyöriä paremmin.</a:t>
            </a:r>
            <a:r>
              <a:rPr lang="fi-FI" dirty="0"/>
              <a:t> </a:t>
            </a:r>
            <a:r>
              <a:rPr lang="fi-FI" dirty="0" smtClean="0"/>
              <a:t>Saavutin tavoitteeni.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Ongelmia jakson aikana ei ollut.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Ohjausta sain paljon ja selvästi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En usko että tämä ala kiinnostaa minua tulevaisuudessa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-Pitäisi käydä merkonomi koulutus.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/>
              <a:t>- Olin </a:t>
            </a:r>
            <a:r>
              <a:rPr lang="fi-FI" dirty="0" smtClean="0"/>
              <a:t>Työpaikkaopiskelussa </a:t>
            </a:r>
            <a:r>
              <a:rPr lang="fi-FI" dirty="0"/>
              <a:t>P</a:t>
            </a:r>
            <a:r>
              <a:rPr lang="fi-FI" dirty="0" smtClean="0"/>
              <a:t>ieksämäen Urheilu Tenhusessa</a:t>
            </a:r>
          </a:p>
          <a:p>
            <a:pPr marL="0" indent="0">
              <a:buNone/>
            </a:pPr>
            <a:r>
              <a:rPr lang="fi-FI" dirty="0" smtClean="0"/>
              <a:t>- Valitsin </a:t>
            </a:r>
            <a:r>
              <a:rPr lang="fi-FI" dirty="0" smtClean="0"/>
              <a:t>tämän työpaikan, koska tykkään pyöräilystä ja urheilusta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Odotan työpaikaltani, että opin korjaamaan </a:t>
            </a:r>
            <a:r>
              <a:rPr lang="fi-FI" dirty="0" smtClean="0"/>
              <a:t>pyöriä paremmin.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Haluan oppia tämän jakson aikana korjaamaan pyöriä</a:t>
            </a:r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Työpaikkani </a:t>
            </a:r>
            <a:r>
              <a:rPr lang="fi-FI" dirty="0" smtClean="0"/>
              <a:t>Nimi </a:t>
            </a:r>
            <a:r>
              <a:rPr lang="fi-FI" dirty="0" smtClean="0"/>
              <a:t>on Urheilu </a:t>
            </a:r>
            <a:r>
              <a:rPr lang="fi-FI" dirty="0" smtClean="0"/>
              <a:t>Tenhunen</a:t>
            </a:r>
          </a:p>
          <a:p>
            <a:pPr marL="0" indent="0">
              <a:buNone/>
            </a:pPr>
            <a:r>
              <a:rPr lang="fi-FI" dirty="0" smtClean="0"/>
              <a:t>- Yritys </a:t>
            </a:r>
            <a:r>
              <a:rPr lang="fi-FI" dirty="0" smtClean="0"/>
              <a:t>on perustettu vuonna </a:t>
            </a:r>
            <a:r>
              <a:rPr lang="fi-FI" dirty="0" smtClean="0"/>
              <a:t>1986</a:t>
            </a:r>
          </a:p>
          <a:p>
            <a:pPr marL="0" indent="0">
              <a:buNone/>
            </a:pPr>
            <a:r>
              <a:rPr lang="fi-FI" dirty="0" smtClean="0"/>
              <a:t>- Se </a:t>
            </a:r>
            <a:r>
              <a:rPr lang="fi-FI" dirty="0" smtClean="0"/>
              <a:t>sijaitsee Pieksämäellä keskuskadulla</a:t>
            </a:r>
          </a:p>
          <a:p>
            <a:pPr marL="0" indent="0">
              <a:buNone/>
            </a:pPr>
            <a:r>
              <a:rPr lang="fi-FI" dirty="0" smtClean="0"/>
              <a:t>- Siellä </a:t>
            </a:r>
            <a:r>
              <a:rPr lang="fi-FI" dirty="0" smtClean="0"/>
              <a:t>myydään urheiluun liittyviä tavaroita ja huolletaan pyöriä</a:t>
            </a:r>
          </a:p>
          <a:p>
            <a:pPr marL="0" indent="0">
              <a:buNone/>
            </a:pPr>
            <a:r>
              <a:rPr lang="fi-FI" dirty="0" smtClean="0"/>
              <a:t>- Työntekijöitä </a:t>
            </a:r>
            <a:r>
              <a:rPr lang="fi-FI" dirty="0" smtClean="0"/>
              <a:t>siellä on yleensä kaksi </a:t>
            </a:r>
            <a:r>
              <a:rPr lang="fi-FI" dirty="0" smtClean="0"/>
              <a:t>henkilöä. 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- Ammattinimikkeitä </a:t>
            </a:r>
            <a:r>
              <a:rPr lang="fi-FI" dirty="0" smtClean="0"/>
              <a:t>siellä on </a:t>
            </a:r>
            <a:r>
              <a:rPr lang="fi-FI" smtClean="0"/>
              <a:t>kaksi myyjää</a:t>
            </a:r>
            <a:endParaRPr lang="fi-FI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i-FI" altLang="fi-FI" dirty="0" smtClean="0"/>
              <a:t>Työntekijän pitää ottaa asiakas huomioon ja pitää yritys pystyssä.</a:t>
            </a: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dirty="0" smtClean="0"/>
              <a:t>- työn koulutus on jonkinlainen merkonomi</a:t>
            </a:r>
            <a:endParaRPr lang="fi-FI" altLang="fi-FI" sz="20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- Viikko 1</a:t>
            </a:r>
          </a:p>
          <a:p>
            <a:pPr marL="0" indent="0">
              <a:buNone/>
            </a:pPr>
            <a:r>
              <a:rPr lang="fi-FI" dirty="0" smtClean="0"/>
              <a:t>- Ensimmäisinä päivinä purin pyörälasteja ja laitoin pyöriä myynti kuntoon ja hinnoittelin kävelysauvoja</a:t>
            </a:r>
            <a:endParaRPr lang="fi-FI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smtClean="0"/>
              <a:t>- Mieluisin tehtävä oli pyörien laittaminen</a:t>
            </a:r>
          </a:p>
          <a:p>
            <a:pPr marL="0" indent="0">
              <a:buNone/>
            </a:pPr>
            <a:r>
              <a:rPr lang="fi-FI" dirty="0" smtClean="0"/>
              <a:t> - Epämieluisin tehtävä oli sauvojen hinnoittelu ja purkaminen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068070"/>
            <a:ext cx="2036912" cy="27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Toisella viikolla töissä hyllytin </a:t>
            </a:r>
            <a:r>
              <a:rPr lang="fi-FI" dirty="0"/>
              <a:t>h</a:t>
            </a:r>
            <a:r>
              <a:rPr lang="fi-FI" dirty="0" smtClean="0"/>
              <a:t>anskoja, pipoja ja hinnoittelin housuja ja imuroin koko yläkerran. </a:t>
            </a:r>
          </a:p>
          <a:p>
            <a:pPr>
              <a:buFontTx/>
              <a:buChar char="-"/>
            </a:pPr>
            <a:r>
              <a:rPr lang="fi-FI" dirty="0" smtClean="0"/>
              <a:t>Mieluisin tehtävä oli pipojen </a:t>
            </a:r>
            <a:r>
              <a:rPr lang="fi-FI" dirty="0" smtClean="0"/>
              <a:t>järjestely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Epämieluisin tehtävä oli imuroiminen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5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Kolmannella viikolla siirsin pyöriä alakerrasta varastoon ja hinnoittelin alakerran tavaroita ja takkeja.</a:t>
            </a:r>
          </a:p>
          <a:p>
            <a:pPr>
              <a:buFontTx/>
              <a:buChar char="-"/>
            </a:pPr>
            <a:r>
              <a:rPr lang="fi-FI" dirty="0" err="1" smtClean="0"/>
              <a:t>Mielusin</a:t>
            </a:r>
            <a:r>
              <a:rPr lang="fi-FI" dirty="0" smtClean="0"/>
              <a:t> tehtävä oli tavaroitten hinnoittelu</a:t>
            </a:r>
          </a:p>
          <a:p>
            <a:pPr>
              <a:buFontTx/>
              <a:buChar char="-"/>
            </a:pPr>
            <a:r>
              <a:rPr lang="fi-FI" dirty="0" smtClean="0"/>
              <a:t>Epämieluisin tehtävä oli pyörien siirtäminen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18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Torstaina imuroin alakerran, henkaroin ja siirsin paljon housuja ja vein roskat.</a:t>
            </a:r>
          </a:p>
          <a:p>
            <a:pPr>
              <a:buFontTx/>
              <a:buChar char="-"/>
            </a:pPr>
            <a:r>
              <a:rPr lang="fi-FI" dirty="0" smtClean="0"/>
              <a:t> perjantaina järjestelin pipot uudestaan, tarkistin takkien hinnat, </a:t>
            </a:r>
            <a:r>
              <a:rPr lang="fi-FI" dirty="0" smtClean="0"/>
              <a:t>nauhoitin </a:t>
            </a:r>
            <a:r>
              <a:rPr lang="fi-FI" dirty="0" smtClean="0"/>
              <a:t>luistimia ja imuroin yläkerran </a:t>
            </a:r>
          </a:p>
          <a:p>
            <a:pPr>
              <a:buFontTx/>
              <a:buChar char="-"/>
            </a:pPr>
            <a:r>
              <a:rPr lang="fi-FI" dirty="0" smtClean="0"/>
              <a:t>Mieluisinta oli luistimien nauhoittaminen</a:t>
            </a:r>
          </a:p>
          <a:p>
            <a:pPr>
              <a:buFontTx/>
              <a:buChar char="-"/>
            </a:pPr>
            <a:r>
              <a:rPr lang="fi-FI" dirty="0" smtClean="0"/>
              <a:t>Epämieluisin tehtävä oli imurointi 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87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Viime viikolla henkaroin takkeja ja Siirsin muutaman pyörän varastoon näyte ikkunasta ja myös imuroin.</a:t>
            </a:r>
          </a:p>
          <a:p>
            <a:pPr>
              <a:buFontTx/>
              <a:buChar char="-"/>
            </a:pPr>
            <a:r>
              <a:rPr lang="fi-FI" dirty="0" smtClean="0"/>
              <a:t>Purin jääkiekkotarvike ja sauva paketin ja hinnoittelin niitä</a:t>
            </a:r>
          </a:p>
          <a:p>
            <a:pPr>
              <a:buFontTx/>
              <a:buChar char="-"/>
            </a:pPr>
            <a:r>
              <a:rPr lang="fi-FI" dirty="0" smtClean="0"/>
              <a:t>Mieluisin tehtävä oli pyörien siirtäminen varastoon</a:t>
            </a:r>
          </a:p>
          <a:p>
            <a:pPr>
              <a:buFontTx/>
              <a:buChar char="-"/>
            </a:pPr>
            <a:r>
              <a:rPr lang="fi-FI" dirty="0" smtClean="0"/>
              <a:t>Epämieluisin tehtävä oli imurointi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35075"/>
            <a:ext cx="2363879" cy="29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-Viimeisellä viikolla tein pyörän työtehtävälappuja ison määrän.</a:t>
            </a:r>
          </a:p>
          <a:p>
            <a:pPr marL="0" indent="0">
              <a:buNone/>
            </a:pPr>
            <a:r>
              <a:rPr lang="fi-FI" dirty="0" smtClean="0"/>
              <a:t>-Imuroin ylä ja alakerran, hinnoittelin housuja ja järjestelin niitä</a:t>
            </a:r>
          </a:p>
          <a:p>
            <a:pPr marL="0" indent="0">
              <a:buNone/>
            </a:pPr>
            <a:r>
              <a:rPr lang="fi-FI" dirty="0" smtClean="0"/>
              <a:t>-mieluisin tehtävä oli työtehtävälappujen teko, ja epämieluisin oli imurointi</a:t>
            </a:r>
          </a:p>
        </p:txBody>
      </p:sp>
    </p:spTree>
    <p:extLst>
      <p:ext uri="{BB962C8B-B14F-4D97-AF65-F5344CB8AC3E}">
        <p14:creationId xmlns:p14="http://schemas.microsoft.com/office/powerpoint/2010/main" val="64653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335</Words>
  <Application>Microsoft Office PowerPoint</Application>
  <PresentationFormat>Näytössä katseltava diaesitys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Hiekanpään koulu - Jopo TYÖPAIKKAOPISKELU Urheilu Tenhunen</vt:lpstr>
      <vt:lpstr>Omat tavoitteet työpaikkajaksolta</vt:lpstr>
      <vt:lpstr>Työpaikan yleisesittely</vt:lpstr>
      <vt:lpstr>Työtehtäväni 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31</cp:revision>
  <cp:lastPrinted>2014-12-17T10:38:59Z</cp:lastPrinted>
  <dcterms:created xsi:type="dcterms:W3CDTF">2014-12-15T09:08:56Z</dcterms:created>
  <dcterms:modified xsi:type="dcterms:W3CDTF">2019-10-14T06:03:45Z</dcterms:modified>
</cp:coreProperties>
</file>