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56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1" r:id="rId11"/>
  </p:sldIdLst>
  <p:sldSz cx="9144000" cy="6858000" type="screen4x3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9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799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67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0202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242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582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591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2863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1017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215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100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924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48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29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322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358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607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4306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8.3.2021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6966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  <p:sldLayoutId id="2147483973" r:id="rId14"/>
    <p:sldLayoutId id="2147483974" r:id="rId15"/>
    <p:sldLayoutId id="2147483975" r:id="rId16"/>
    <p:sldLayoutId id="214748397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1484785"/>
            <a:ext cx="7315200" cy="1944216"/>
          </a:xfrm>
        </p:spPr>
        <p:txBody>
          <a:bodyPr>
            <a:normAutofit fontScale="90000"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dirty="0" smtClean="0"/>
              <a:t>  Metkohuolto oy 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572000" y="4581128"/>
            <a:ext cx="4240560" cy="1473200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chemeClr val="tx1"/>
                </a:solidFill>
                <a:effectLst/>
              </a:rPr>
              <a:t>Veeli Viinikainen</a:t>
            </a:r>
          </a:p>
          <a:p>
            <a:r>
              <a:rPr lang="fi-FI" dirty="0" smtClean="0">
                <a:solidFill>
                  <a:schemeClr val="tx1"/>
                </a:solidFill>
                <a:effectLst/>
              </a:rPr>
              <a:t>Jakso 3.  21.1- 26.2 2021</a:t>
            </a:r>
          </a:p>
        </p:txBody>
      </p:sp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450696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hitsauskärryjen kasaaminen ja  lattioiden pesu koneella</a:t>
            </a:r>
          </a:p>
          <a:p>
            <a:r>
              <a:rPr lang="fi-FI" dirty="0" smtClean="0"/>
              <a:t>En oppinut juuri </a:t>
            </a:r>
            <a:r>
              <a:rPr lang="fi-FI" dirty="0" smtClean="0"/>
              <a:t>mitään</a:t>
            </a:r>
          </a:p>
          <a:p>
            <a:r>
              <a:rPr lang="fi-FI" dirty="0" smtClean="0"/>
              <a:t>Ongelmia </a:t>
            </a:r>
            <a:r>
              <a:rPr lang="fi-FI" dirty="0" smtClean="0"/>
              <a:t>jakson </a:t>
            </a:r>
            <a:r>
              <a:rPr lang="fi-FI" dirty="0" smtClean="0"/>
              <a:t>aikana ei ollut </a:t>
            </a:r>
          </a:p>
          <a:p>
            <a:r>
              <a:rPr lang="fi-FI" dirty="0" smtClean="0"/>
              <a:t>Ohjausta ja apua sain aina kun kysyin</a:t>
            </a:r>
          </a:p>
          <a:p>
            <a:r>
              <a:rPr lang="fi-FI" dirty="0" smtClean="0"/>
              <a:t>Tämä ala voisi kiinnosta tulevaisuudessa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työpaikkaopiskelussa Metkohuollossa Pieksämäellä</a:t>
            </a:r>
          </a:p>
          <a:p>
            <a:r>
              <a:rPr lang="fi-FI" dirty="0" smtClean="0"/>
              <a:t>Valitsin tämän työpaikan, koska se näytti </a:t>
            </a:r>
            <a:r>
              <a:rPr lang="fi-FI" dirty="0" smtClean="0"/>
              <a:t>mielenkiintoiselta ja on saanut kehuja</a:t>
            </a:r>
            <a:endParaRPr lang="fi-FI" dirty="0" smtClean="0"/>
          </a:p>
          <a:p>
            <a:r>
              <a:rPr lang="fi-FI" dirty="0" smtClean="0"/>
              <a:t>Odotan työpaikalta hyvää työympäristöä ja mukavia työtehtäviä</a:t>
            </a:r>
          </a:p>
          <a:p>
            <a:r>
              <a:rPr lang="fi-FI" dirty="0" smtClean="0"/>
              <a:t>Haluan oppia jakson aikana huoltamaan pienkoneita</a:t>
            </a:r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Yrityksen nimi on Metkohuolto</a:t>
            </a:r>
          </a:p>
          <a:p>
            <a:r>
              <a:rPr lang="fi-FI" altLang="fi-FI" dirty="0" smtClean="0"/>
              <a:t>Yritys on perustettu 1991</a:t>
            </a:r>
            <a:endParaRPr lang="fi-FI" dirty="0" smtClean="0"/>
          </a:p>
          <a:p>
            <a:r>
              <a:rPr lang="fi-FI" dirty="0" smtClean="0"/>
              <a:t>Se sijaitsee Pieksämäellä Tukikohdantiellä </a:t>
            </a:r>
          </a:p>
          <a:p>
            <a:r>
              <a:rPr lang="fi-FI" dirty="0" smtClean="0"/>
              <a:t>Siellä tehdään pienkonehuoltoja, myydään työkaluja ja varaosia, Sieltä voi myös tilata haluamaasi </a:t>
            </a:r>
            <a:r>
              <a:rPr lang="fi-FI" dirty="0" smtClean="0"/>
              <a:t>tuotetta ikh</a:t>
            </a:r>
            <a:r>
              <a:rPr lang="fi-FI" dirty="0" smtClean="0"/>
              <a:t>:n valikoimasta</a:t>
            </a:r>
            <a:endParaRPr lang="fi-FI" dirty="0" smtClean="0"/>
          </a:p>
          <a:p>
            <a:r>
              <a:rPr lang="fi-FI" dirty="0" smtClean="0"/>
              <a:t>Henkilökunnan määrä on yleensä </a:t>
            </a:r>
            <a:r>
              <a:rPr lang="fi-FI" dirty="0" smtClean="0"/>
              <a:t>6 </a:t>
            </a:r>
          </a:p>
          <a:p>
            <a:r>
              <a:rPr lang="fi-FI" dirty="0" smtClean="0"/>
              <a:t>Ammattinimikkeitä </a:t>
            </a:r>
            <a:r>
              <a:rPr lang="fi-FI" dirty="0" smtClean="0"/>
              <a:t>on pienkonekorjaaja, merkonomi, ja sähköasentaja</a:t>
            </a:r>
            <a:r>
              <a:rPr lang="fi-FI" dirty="0" smtClean="0"/>
              <a:t>.</a:t>
            </a: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360" y="2194560"/>
            <a:ext cx="7955280" cy="4069080"/>
          </a:xfrm>
        </p:spPr>
        <p:txBody>
          <a:bodyPr/>
          <a:lstStyle/>
          <a:p>
            <a:r>
              <a:rPr lang="fi-FI" dirty="0" smtClean="0"/>
              <a:t>Ensimmäisellä viikolla huolsimme lumilingon vaihteiston, tein lumitöitä, siivosin pahvivaraston, purimme postilähetyksen ja laitoin uusia hintalappuja vanhojen tilalle.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8630" y="4237670"/>
            <a:ext cx="3068960" cy="21717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7337" y="4505697"/>
            <a:ext cx="2708920" cy="199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38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360" y="2194560"/>
            <a:ext cx="7145992" cy="4069080"/>
          </a:xfrm>
        </p:spPr>
        <p:txBody>
          <a:bodyPr/>
          <a:lstStyle/>
          <a:p>
            <a:r>
              <a:rPr lang="fi-FI" dirty="0" smtClean="0"/>
              <a:t>Toisella viikolla opin käyttämään lattioiden pesukonetta ja pesin lattiat, purin kenkälähetyksen, tein lumitöitä ja autoin nostelemaan kaasupulloja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8299" y="4069040"/>
            <a:ext cx="3212976" cy="240973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980" y="4399901"/>
            <a:ext cx="3146367" cy="176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905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360" y="1916832"/>
            <a:ext cx="6857960" cy="3096344"/>
          </a:xfrm>
        </p:spPr>
        <p:txBody>
          <a:bodyPr/>
          <a:lstStyle/>
          <a:p>
            <a:r>
              <a:rPr lang="fi-FI" dirty="0" smtClean="0"/>
              <a:t>Kolmannella viikolla pesin lattiat koneella, etsin uusille hintalapuille paikkaa, kannoin akkuja myymälään, autoin purkamaan tavarakuorman ja kasasin hitsauskonetelineen. 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378" y="3429000"/>
            <a:ext cx="187162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8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6377940" cy="1293028"/>
          </a:xfrm>
        </p:spPr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idx="1"/>
          </p:nvPr>
        </p:nvSpPr>
        <p:spPr>
          <a:xfrm>
            <a:off x="0" y="2194560"/>
            <a:ext cx="7452320" cy="4069080"/>
          </a:xfrm>
        </p:spPr>
        <p:txBody>
          <a:bodyPr/>
          <a:lstStyle/>
          <a:p>
            <a:pPr marL="457200" lvl="1" indent="0">
              <a:buNone/>
            </a:pPr>
            <a:r>
              <a:rPr lang="fi-FI" dirty="0" smtClean="0"/>
              <a:t>Neljännellä viikolla pesin lattiat, laitoin kompuraan öljyt, otimme rekkalastillisen tavaraa sisälle, kannoin öljyjä myymälään, kokosin kolmitasoisen hitsauskonetelineen ja merkkasin lapulle ylös Stihlin ja Husqvarnan housujen koot mitä ei ole.</a:t>
            </a:r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22825" y="4254185"/>
            <a:ext cx="2973973" cy="2283718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1374" y="4277673"/>
            <a:ext cx="2948946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74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94360" y="2194560"/>
            <a:ext cx="6857960" cy="4069080"/>
          </a:xfrm>
        </p:spPr>
        <p:txBody>
          <a:bodyPr/>
          <a:lstStyle/>
          <a:p>
            <a:r>
              <a:rPr lang="fi-FI" dirty="0" smtClean="0"/>
              <a:t>Viidennellä viikolla tein aamulla lumitöitä, kasasin raivauskypärän, pesin lattiat, imuroin matot ja hyllytin työkaluja ja muuta pikku tavaraa.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9942" y="4179095"/>
            <a:ext cx="3428999" cy="192881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13795" y="4179094"/>
            <a:ext cx="3428997" cy="192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Viimeisellä viikolla pesin lattiat, putsasin hydrauliikkahuoneen pöydän, vein pahveja ja lavoja pihalle paljon ja kasasin kaksi pientä kompuraa myyntikuntoon.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800" y="3284984"/>
            <a:ext cx="1800200" cy="3573016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034" y="3573017"/>
            <a:ext cx="1849629" cy="328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91898"/>
      </p:ext>
    </p:extLst>
  </p:cSld>
  <p:clrMapOvr>
    <a:masterClrMapping/>
  </p:clrMapOvr>
</p:sld>
</file>

<file path=ppt/theme/theme1.xml><?xml version="1.0" encoding="utf-8"?>
<a:theme xmlns:a="http://schemas.openxmlformats.org/drawingml/2006/main" name="Tiivistymisjuova">
  <a:themeElements>
    <a:clrScheme name="Tiivistymisjuova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Tiivistymisjuova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iivistymisjuova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Tiivistymisjuova</Template>
  <TotalTime>349</TotalTime>
  <Words>278</Words>
  <Application>Microsoft Office PowerPoint</Application>
  <PresentationFormat>Näytössä katseltava diaesitys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Tiivistymisjuova</vt:lpstr>
      <vt:lpstr>Hiekanpään koulu - Jopo TYÖPAIKKAOPISKELU    Metkohuolto oy </vt:lpstr>
      <vt:lpstr>Omat tavoitteet työpaikkajaksolta</vt:lpstr>
      <vt:lpstr>Työpaikan yleisesittely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29</cp:revision>
  <cp:lastPrinted>2014-12-17T10:38:59Z</cp:lastPrinted>
  <dcterms:created xsi:type="dcterms:W3CDTF">2014-12-15T09:08:56Z</dcterms:created>
  <dcterms:modified xsi:type="dcterms:W3CDTF">2021-03-08T07:17:24Z</dcterms:modified>
</cp:coreProperties>
</file>