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1" r:id="rId8"/>
  </p:sldIdLst>
  <p:sldSz cx="9144000" cy="6858000" type="screen4x3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698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81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253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0270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8834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0691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5058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3234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135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18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192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292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771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655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906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75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992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7943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87624" y="3284984"/>
            <a:ext cx="7009219" cy="1486360"/>
          </a:xfrm>
        </p:spPr>
        <p:txBody>
          <a:bodyPr>
            <a:normAutofit fontScale="90000"/>
          </a:bodyPr>
          <a:lstStyle/>
          <a:p>
            <a:r>
              <a:rPr lang="fi-FI" sz="1600" dirty="0" smtClean="0"/>
              <a:t>Hiekanpään koulu - Jopo</a:t>
            </a:r>
            <a:br>
              <a:rPr lang="fi-FI" sz="1600" dirty="0" smtClean="0"/>
            </a:br>
            <a:r>
              <a:rPr lang="fi-FI" dirty="0" smtClean="0"/>
              <a:t>TYÖPAIKKAOPISKElU </a:t>
            </a:r>
            <a:br>
              <a:rPr lang="fi-FI" dirty="0" smtClean="0"/>
            </a:br>
            <a:r>
              <a:rPr lang="fi-FI" dirty="0" smtClean="0"/>
              <a:t>AUTOKARI</a:t>
            </a:r>
            <a:endParaRPr lang="fi-FI" i="1" dirty="0">
              <a:solidFill>
                <a:schemeClr val="bg1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5856" y="5085184"/>
            <a:ext cx="5536704" cy="1296144"/>
          </a:xfrm>
        </p:spPr>
        <p:txBody>
          <a:bodyPr>
            <a:normAutofit/>
          </a:bodyPr>
          <a:lstStyle/>
          <a:p>
            <a:r>
              <a:rPr lang="fi-FI" i="1" dirty="0" smtClean="0"/>
              <a:t>Veeli Viinikainen</a:t>
            </a:r>
          </a:p>
          <a:p>
            <a:r>
              <a:rPr lang="fi-FI" i="1" dirty="0" smtClean="0"/>
              <a:t>Jakso 4. 1.4 – 16.4</a:t>
            </a:r>
          </a:p>
        </p:txBody>
      </p:sp>
      <p:pic>
        <p:nvPicPr>
          <p:cNvPr id="1028" name="Picture 4" descr="Autokari Oy (@AutokariOy) |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"/>
            <a:ext cx="4579137" cy="265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6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Omat tavoitteet työpaikkajaksolta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Olin työpaikkaopiskelussa </a:t>
            </a:r>
            <a:r>
              <a:rPr lang="fi-FI" dirty="0" smtClean="0"/>
              <a:t>Autokarilla </a:t>
            </a:r>
            <a:r>
              <a:rPr lang="fi-FI" dirty="0" smtClean="0"/>
              <a:t>1.4 – 16.4</a:t>
            </a:r>
          </a:p>
          <a:p>
            <a:r>
              <a:rPr lang="fi-FI" dirty="0" smtClean="0"/>
              <a:t>Valitsin tämän työpaikan, koska autot ja automyynti kiinnostaa.</a:t>
            </a:r>
          </a:p>
          <a:p>
            <a:r>
              <a:rPr lang="fi-FI" dirty="0" smtClean="0"/>
              <a:t>Minulla ei ole odotuksia työpaikan </a:t>
            </a:r>
            <a:r>
              <a:rPr lang="fi-FI" dirty="0" smtClean="0"/>
              <a:t>suhteen.</a:t>
            </a:r>
            <a:endParaRPr lang="fi-FI" dirty="0" smtClean="0"/>
          </a:p>
          <a:p>
            <a:r>
              <a:rPr lang="fi-FI" dirty="0" smtClean="0"/>
              <a:t>Haluan jakson aikana oppia </a:t>
            </a:r>
            <a:r>
              <a:rPr lang="fi-FI" dirty="0" smtClean="0"/>
              <a:t>Automyyjän arkea.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0701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i-FI" dirty="0" smtClean="0"/>
              <a:t>Työpaikan yleisesittely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028431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dirty="0" smtClean="0"/>
              <a:t>Työpaikan nimi on </a:t>
            </a:r>
            <a:r>
              <a:rPr lang="fi-FI" dirty="0" smtClean="0"/>
              <a:t>Autokari.</a:t>
            </a:r>
            <a:endParaRPr lang="fi-FI" dirty="0" smtClean="0"/>
          </a:p>
          <a:p>
            <a:r>
              <a:rPr lang="fi-FI" altLang="fi-FI" dirty="0"/>
              <a:t>Y</a:t>
            </a:r>
            <a:r>
              <a:rPr lang="fi-FI" altLang="fi-FI" dirty="0" smtClean="0"/>
              <a:t>ritys on perustettu </a:t>
            </a:r>
            <a:r>
              <a:rPr lang="fi-FI" altLang="fi-FI" dirty="0" smtClean="0"/>
              <a:t>1982.</a:t>
            </a:r>
            <a:endParaRPr lang="fi-FI" dirty="0" smtClean="0"/>
          </a:p>
          <a:p>
            <a:r>
              <a:rPr lang="fi-FI" dirty="0" smtClean="0"/>
              <a:t>Se sijaitsee Pieksämäellä Karintie 6. Muita toimipisteitä on Varkaudessa ja Jyväskylässä. </a:t>
            </a:r>
          </a:p>
          <a:p>
            <a:r>
              <a:rPr lang="fi-FI" dirty="0" smtClean="0"/>
              <a:t>Siellä myydään vaihtoautoja ja uusia autoja. He myös tuovat itse autoja </a:t>
            </a:r>
            <a:r>
              <a:rPr lang="fi-FI" dirty="0" smtClean="0"/>
              <a:t>Saksasta.</a:t>
            </a:r>
          </a:p>
          <a:p>
            <a:r>
              <a:rPr lang="fi-FI" dirty="0" smtClean="0"/>
              <a:t>Henkilökunnan </a:t>
            </a:r>
            <a:r>
              <a:rPr lang="fi-FI" dirty="0" smtClean="0"/>
              <a:t>määrä on Pieksämäellä </a:t>
            </a:r>
            <a:r>
              <a:rPr lang="fi-FI" dirty="0" smtClean="0"/>
              <a:t>1.</a:t>
            </a:r>
            <a:endParaRPr lang="fi-FI" dirty="0" smtClean="0"/>
          </a:p>
          <a:p>
            <a:r>
              <a:rPr lang="fi-FI" dirty="0" smtClean="0"/>
              <a:t>Ammattinimikkeitä on Automyyjä ja </a:t>
            </a:r>
            <a:r>
              <a:rPr lang="fi-FI" dirty="0" smtClean="0"/>
              <a:t>rekka-auton </a:t>
            </a:r>
            <a:r>
              <a:rPr lang="fi-FI" dirty="0" smtClean="0"/>
              <a:t>kuljettaja</a:t>
            </a:r>
            <a:r>
              <a:rPr lang="fi-FI" altLang="fi-FI" sz="2800" dirty="0" smtClean="0"/>
              <a:t>.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2050" name="Picture 2" descr="Autokari Oy Pieksämäki - Autokari Pieksämä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53136"/>
            <a:ext cx="3485162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6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1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346" y="1732450"/>
            <a:ext cx="5686854" cy="4058751"/>
          </a:xfrm>
        </p:spPr>
        <p:txBody>
          <a:bodyPr/>
          <a:lstStyle/>
          <a:p>
            <a:r>
              <a:rPr lang="fi-FI" dirty="0" smtClean="0"/>
              <a:t>Ensimmäisellä viikolla tyhjensin 7 laatikollista kansioita jätesäkkeihin ja pyyhin kaikki sisällä olevat autot pölyhuiskalla.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2947" y="3689606"/>
            <a:ext cx="3621021" cy="271576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3210" y="3709024"/>
            <a:ext cx="3593225" cy="269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2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Toisella viikolla vaihdoin ulkona oleviin autoihin hintalappuja, vein roskikseen ison kasan esitteitä ja papereita ja pyyhin taas autot pölyhuiskalla. 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5023" y="4361683"/>
            <a:ext cx="2852934" cy="21397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3044956"/>
            <a:ext cx="2088232" cy="38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7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3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Viimeisellä viikolla haettiin rengasvarastosta autoihin kesärenkaat, kävimme vaihdattamassa ne yksitellen </a:t>
            </a:r>
            <a:r>
              <a:rPr lang="fi-FI" dirty="0" smtClean="0"/>
              <a:t>KL-Renkaalla </a:t>
            </a:r>
            <a:r>
              <a:rPr lang="fi-FI" dirty="0" smtClean="0"/>
              <a:t>ja sen jälkeen merkkasimme talvirenkaat takaisin varastoon. Tankkasimme rekan ja pesin paloletkulla pihan kivistä ja </a:t>
            </a:r>
            <a:r>
              <a:rPr lang="fi-FI" dirty="0" smtClean="0"/>
              <a:t>pölystä. </a:t>
            </a:r>
            <a:r>
              <a:rPr lang="fi-FI" dirty="0"/>
              <a:t>P</a:t>
            </a:r>
            <a:r>
              <a:rPr lang="fi-FI" dirty="0" smtClean="0"/>
              <a:t>äätteeksi </a:t>
            </a:r>
            <a:r>
              <a:rPr lang="fi-FI" dirty="0" smtClean="0"/>
              <a:t>kävimme ostamassa pölykapselit ja laitoin ne paikalleen.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093" y="4104926"/>
            <a:ext cx="3140968" cy="235572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3104" y="4332881"/>
            <a:ext cx="317802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80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Pohdinta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988840"/>
            <a:ext cx="7408333" cy="3450696"/>
          </a:xfrm>
        </p:spPr>
        <p:txBody>
          <a:bodyPr>
            <a:normAutofit/>
          </a:bodyPr>
          <a:lstStyle/>
          <a:p>
            <a:r>
              <a:rPr lang="fi-FI" dirty="0" smtClean="0"/>
              <a:t>Mukavinta oli autojen käyttäminen renkaan </a:t>
            </a:r>
            <a:r>
              <a:rPr lang="fi-FI" dirty="0" smtClean="0"/>
              <a:t>vaihdossa.</a:t>
            </a:r>
            <a:endParaRPr lang="fi-FI" dirty="0" smtClean="0"/>
          </a:p>
          <a:p>
            <a:r>
              <a:rPr lang="fi-FI" dirty="0" smtClean="0"/>
              <a:t> Opin käyttämään </a:t>
            </a:r>
            <a:r>
              <a:rPr lang="fi-FI" dirty="0" smtClean="0"/>
              <a:t>paloletkua.</a:t>
            </a:r>
            <a:endParaRPr lang="fi-FI" dirty="0" smtClean="0"/>
          </a:p>
          <a:p>
            <a:r>
              <a:rPr lang="fi-FI" dirty="0" smtClean="0"/>
              <a:t>Ongelmia jakson aikana ei </a:t>
            </a:r>
            <a:r>
              <a:rPr lang="fi-FI" dirty="0" smtClean="0"/>
              <a:t>ollut.</a:t>
            </a:r>
            <a:endParaRPr lang="fi-FI" dirty="0" smtClean="0"/>
          </a:p>
          <a:p>
            <a:r>
              <a:rPr lang="fi-FI" dirty="0" smtClean="0"/>
              <a:t>Apua ja ohjausta sain aina kun kysyin ja työohjeet olivat </a:t>
            </a:r>
            <a:r>
              <a:rPr lang="fi-FI" dirty="0" smtClean="0"/>
              <a:t>selvät.</a:t>
            </a:r>
            <a:endParaRPr lang="fi-FI" dirty="0" smtClean="0"/>
          </a:p>
          <a:p>
            <a:r>
              <a:rPr lang="fi-FI" dirty="0" smtClean="0"/>
              <a:t>Tämä ala kiinnostaa </a:t>
            </a:r>
            <a:r>
              <a:rPr lang="fi-FI" dirty="0" smtClean="0"/>
              <a:t>tulevaisuudessa.</a:t>
            </a:r>
            <a:endParaRPr lang="fi-FI" dirty="0" smtClean="0"/>
          </a:p>
          <a:p>
            <a:r>
              <a:rPr lang="fi-FI" dirty="0" smtClean="0"/>
              <a:t>Alalle päästäkseen merkonomin koulutus olisi hyvä, mutta automyyjäksi voi opettaa </a:t>
            </a:r>
            <a:r>
              <a:rPr lang="fi-FI" dirty="0" smtClean="0"/>
              <a:t>työpaikalla.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9333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uskekivi">
  <a:themeElements>
    <a:clrScheme name="Liuskekiv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Liuskekiv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iuskekiv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Liuskekivi</Template>
  <TotalTime>194</TotalTime>
  <Words>231</Words>
  <Application>Microsoft Office PowerPoint</Application>
  <PresentationFormat>Näytössä katseltava diaesitys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Calisto MT</vt:lpstr>
      <vt:lpstr>Trebuchet MS</vt:lpstr>
      <vt:lpstr>Wingdings 2</vt:lpstr>
      <vt:lpstr>Liuskekivi</vt:lpstr>
      <vt:lpstr>Hiekanpään koulu - Jopo TYÖPAIKKAOPISKElU  AUTOKARI</vt:lpstr>
      <vt:lpstr>Omat tavoitteet työpaikkajaksolta</vt:lpstr>
      <vt:lpstr>Työpaikan yleisesittely</vt:lpstr>
      <vt:lpstr>Viikko 1</vt:lpstr>
      <vt:lpstr>Viikko 2</vt:lpstr>
      <vt:lpstr>Viikko 3</vt:lpstr>
      <vt:lpstr>Pohdinta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TYÖPAIKKAOPISKELU</dc:title>
  <dc:creator>Ilkka Tarvainen</dc:creator>
  <cp:lastModifiedBy>Veeli Viinikainen</cp:lastModifiedBy>
  <cp:revision>24</cp:revision>
  <cp:lastPrinted>2014-12-17T10:38:59Z</cp:lastPrinted>
  <dcterms:created xsi:type="dcterms:W3CDTF">2014-12-15T09:08:56Z</dcterms:created>
  <dcterms:modified xsi:type="dcterms:W3CDTF">2021-04-19T07:31:58Z</dcterms:modified>
</cp:coreProperties>
</file>