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2"/>
  </p:notes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1" r:id="rId11"/>
  </p:sldIdLst>
  <p:sldSz cx="9144000" cy="6858000" type="screen4x3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15" autoAdjust="0"/>
    <p:restoredTop sz="94660"/>
  </p:normalViewPr>
  <p:slideViewPr>
    <p:cSldViewPr>
      <p:cViewPr>
        <p:scale>
          <a:sx n="80" d="100"/>
          <a:sy n="80" d="100"/>
        </p:scale>
        <p:origin x="582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F61C-D06E-4EC9-9853-B4209A9A8273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22375"/>
            <a:ext cx="439737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100" y="4703763"/>
            <a:ext cx="5378450" cy="3848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9BC61-1B90-401E-8C8F-34978C5717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592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9BC61-1B90-401E-8C8F-34978C571706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570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FA5F7AA-E829-4FA0-862D-4AA7648A4D2F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9180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438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FA5F7AA-E829-4FA0-862D-4AA7648A4D2F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735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106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FA5F7AA-E829-4FA0-862D-4AA7648A4D2F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363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47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149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10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647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FA5F7AA-E829-4FA0-862D-4AA7648A4D2F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047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738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FA5F7AA-E829-4FA0-862D-4AA7648A4D2F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990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6565751" cy="2232249"/>
          </a:xfrm>
        </p:spPr>
        <p:txBody>
          <a:bodyPr>
            <a:normAutofit/>
          </a:bodyPr>
          <a:lstStyle/>
          <a:p>
            <a:r>
              <a:rPr lang="fi-FI" sz="1600" dirty="0" smtClean="0"/>
              <a:t>Hiekanpään koulu - Jopo</a:t>
            </a:r>
            <a:br>
              <a:rPr lang="fi-FI" sz="1600" dirty="0" smtClean="0"/>
            </a:br>
            <a:r>
              <a:rPr lang="fi-FI" dirty="0" smtClean="0"/>
              <a:t>TYÖPAIKKAOPISKELU </a:t>
            </a:r>
            <a:br>
              <a:rPr lang="fi-FI" dirty="0" smtClean="0"/>
            </a:br>
            <a:r>
              <a:rPr lang="fi-FI" dirty="0" smtClean="0"/>
              <a:t>Kiinteistövälitys</a:t>
            </a:r>
            <a:br>
              <a:rPr lang="fi-FI" dirty="0" smtClean="0"/>
            </a:br>
            <a:r>
              <a:rPr lang="fi-FI" dirty="0" smtClean="0"/>
              <a:t>Asuntoasiat Oy</a:t>
            </a:r>
            <a:endParaRPr lang="fi-FI" i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292080" y="5157192"/>
            <a:ext cx="3520480" cy="897136"/>
          </a:xfrm>
        </p:spPr>
        <p:txBody>
          <a:bodyPr>
            <a:normAutofit/>
          </a:bodyPr>
          <a:lstStyle/>
          <a:p>
            <a:r>
              <a:rPr lang="fi-FI" i="1" dirty="0" smtClean="0">
                <a:solidFill>
                  <a:schemeClr val="bg1"/>
                </a:solidFill>
              </a:rPr>
              <a:t>Veeli Viinikainen</a:t>
            </a:r>
          </a:p>
          <a:p>
            <a:r>
              <a:rPr lang="fi-FI" i="1" dirty="0" smtClean="0">
                <a:solidFill>
                  <a:schemeClr val="bg1"/>
                </a:solidFill>
              </a:rPr>
              <a:t>Jakso 1.  17.9 - 30.10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84094"/>
            <a:ext cx="4367691" cy="329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Pohdinta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1988840"/>
            <a:ext cx="7408333" cy="3450696"/>
          </a:xfrm>
        </p:spPr>
        <p:txBody>
          <a:bodyPr>
            <a:normAutofit/>
          </a:bodyPr>
          <a:lstStyle/>
          <a:p>
            <a:r>
              <a:rPr lang="fi-FI" dirty="0" smtClean="0"/>
              <a:t>Mukavinta oli käydä asuntonäytöillä ja kuntotarkastuksissa</a:t>
            </a:r>
          </a:p>
          <a:p>
            <a:r>
              <a:rPr lang="fi-FI" dirty="0" smtClean="0"/>
              <a:t>Opin tekemään kauppakansioita ja opin, että mitä papereita kiinteistövälitykseen sisältyy</a:t>
            </a:r>
            <a:endParaRPr lang="fi-FI" dirty="0" smtClean="0"/>
          </a:p>
          <a:p>
            <a:r>
              <a:rPr lang="fi-FI" dirty="0" smtClean="0"/>
              <a:t>Ongelmia jakson </a:t>
            </a:r>
            <a:r>
              <a:rPr lang="fi-FI" dirty="0" smtClean="0"/>
              <a:t>aikana</a:t>
            </a:r>
            <a:r>
              <a:rPr lang="fi-FI" dirty="0"/>
              <a:t> </a:t>
            </a:r>
            <a:r>
              <a:rPr lang="fi-FI" dirty="0" smtClean="0"/>
              <a:t>ei ollut</a:t>
            </a:r>
          </a:p>
          <a:p>
            <a:r>
              <a:rPr lang="fi-FI" dirty="0" smtClean="0"/>
              <a:t>Sain </a:t>
            </a:r>
            <a:r>
              <a:rPr lang="fi-FI" dirty="0" smtClean="0"/>
              <a:t>ohjausta silloin kun pyysin</a:t>
            </a:r>
          </a:p>
          <a:p>
            <a:r>
              <a:rPr lang="fi-FI" dirty="0" smtClean="0"/>
              <a:t>Tämä ala voisi ehkä kiinnostaa tulevaisuudessa</a:t>
            </a:r>
            <a:endParaRPr lang="fi-FI" dirty="0"/>
          </a:p>
          <a:p>
            <a:r>
              <a:rPr lang="fi-FI" dirty="0" smtClean="0"/>
              <a:t>Tälle alalle pitäisi ainakin käydä merkonomin koulutus (ehkä :D)</a:t>
            </a:r>
          </a:p>
        </p:txBody>
      </p:sp>
    </p:spTree>
    <p:extLst>
      <p:ext uri="{BB962C8B-B14F-4D97-AF65-F5344CB8AC3E}">
        <p14:creationId xmlns:p14="http://schemas.microsoft.com/office/powerpoint/2010/main" val="39333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Omat tavoitteet työpaikkajaksolta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Olin työpaikkaopiskelussa Kiinteistövälitys Asuntoasioissa 17.9 - 30.10</a:t>
            </a:r>
          </a:p>
          <a:p>
            <a:r>
              <a:rPr lang="fi-FI" dirty="0" smtClean="0"/>
              <a:t>Valitsin tämän työpaikan koska haluan tutustua ja oppia kiinteistövälittäjän elämään.</a:t>
            </a:r>
          </a:p>
          <a:p>
            <a:r>
              <a:rPr lang="fi-FI" dirty="0" smtClean="0"/>
              <a:t>Odotan että opin kiinteistövälitys alasta </a:t>
            </a:r>
            <a:endParaRPr lang="fi-FI" dirty="0" smtClean="0"/>
          </a:p>
          <a:p>
            <a:r>
              <a:rPr lang="fi-FI" dirty="0" smtClean="0"/>
              <a:t>Haluan </a:t>
            </a:r>
            <a:r>
              <a:rPr lang="fi-FI" dirty="0" smtClean="0"/>
              <a:t>oppia Kiinteistövälityksestä </a:t>
            </a:r>
            <a:r>
              <a:rPr lang="fi-FI" dirty="0" smtClean="0"/>
              <a:t>jotain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0701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fi-FI" dirty="0" smtClean="0"/>
              <a:t>Työpaikan yleisesittely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Yrityksen nimi on Kiinteistövälitys Asuntoasiat Oy</a:t>
            </a:r>
          </a:p>
          <a:p>
            <a:pPr marL="0" indent="0">
              <a:buNone/>
            </a:pPr>
            <a:r>
              <a:rPr lang="fi-FI" dirty="0" smtClean="0"/>
              <a:t>Yritys on </a:t>
            </a:r>
            <a:r>
              <a:rPr lang="fi-FI" dirty="0" smtClean="0"/>
              <a:t>Perustettu 1989</a:t>
            </a:r>
          </a:p>
          <a:p>
            <a:r>
              <a:rPr lang="fi-FI" dirty="0" smtClean="0"/>
              <a:t>Se sijaitsee Pieksämäellä Häyrisentiellä</a:t>
            </a:r>
          </a:p>
          <a:p>
            <a:r>
              <a:rPr lang="fi-FI" dirty="0" smtClean="0"/>
              <a:t>Siellä </a:t>
            </a:r>
            <a:r>
              <a:rPr lang="fi-FI" dirty="0" smtClean="0"/>
              <a:t>välitetään kiinteistöjä </a:t>
            </a:r>
          </a:p>
          <a:p>
            <a:r>
              <a:rPr lang="fi-FI" dirty="0" smtClean="0"/>
              <a:t>Henkilökunnanmäärä </a:t>
            </a:r>
            <a:r>
              <a:rPr lang="fi-FI" dirty="0" smtClean="0"/>
              <a:t>on yksi</a:t>
            </a:r>
          </a:p>
          <a:p>
            <a:r>
              <a:rPr lang="fi-FI" dirty="0" smtClean="0"/>
              <a:t>Ammattinimikkeitä </a:t>
            </a:r>
            <a:r>
              <a:rPr lang="fi-FI" dirty="0" smtClean="0"/>
              <a:t>on kiinteistövälittäjä</a:t>
            </a:r>
          </a:p>
          <a:p>
            <a:r>
              <a:rPr lang="fi-FI" dirty="0" smtClean="0"/>
              <a:t>Koulutus on merkonomi ja LKV eli laillistettu kiinteistövälittäjä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86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1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1192" y="2228003"/>
            <a:ext cx="6151047" cy="1633045"/>
          </a:xfrm>
        </p:spPr>
        <p:txBody>
          <a:bodyPr/>
          <a:lstStyle/>
          <a:p>
            <a:r>
              <a:rPr lang="fi-FI" dirty="0" smtClean="0"/>
              <a:t>Ensimmäisellä viikolla laitoin ison kansiollisen vanhoja papereita silppuriin, kopioin asuntokauppalki papereita, Järjestelin avainkaapin, Tein kaksi kauppakansiota valmiiksi, tein toimeksiantosopimus nippuja ja kävimme kahdella asuntonäytöllä.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75710" y="4289710"/>
            <a:ext cx="2832324" cy="230425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499" y="4650383"/>
            <a:ext cx="2688310" cy="172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14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1192" y="1770803"/>
            <a:ext cx="5574984" cy="4087995"/>
          </a:xfrm>
        </p:spPr>
        <p:txBody>
          <a:bodyPr/>
          <a:lstStyle/>
          <a:p>
            <a:r>
              <a:rPr lang="fi-FI" dirty="0" smtClean="0"/>
              <a:t>Toisella viikolla veimme muutaman vanhan kansion varastolle ja kävimme näyttämässä viittä eri asuntoa. Purin yhden kansion, tein kaksi osakekauppa kansiota ja kaksi kauppa kansiota. 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51589" y="3665589"/>
            <a:ext cx="3973061" cy="241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0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3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548681"/>
            <a:ext cx="6012160" cy="4464496"/>
          </a:xfrm>
        </p:spPr>
        <p:txBody>
          <a:bodyPr/>
          <a:lstStyle/>
          <a:p>
            <a:r>
              <a:rPr lang="fi-FI" dirty="0" smtClean="0"/>
              <a:t>Kolmannella viikolla Kävimme Savontiellä ja Keskuskadulla näyttämässä paria kaksiota ja </a:t>
            </a:r>
            <a:r>
              <a:rPr lang="fi-FI" dirty="0"/>
              <a:t>J</a:t>
            </a:r>
            <a:r>
              <a:rPr lang="fi-FI" dirty="0" smtClean="0"/>
              <a:t>äppilässä omakotitaloa. Imuroin, vein roskat ja tein taas osakekansioita muutaman.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0618" y="3794618"/>
            <a:ext cx="3501008" cy="262575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0228" y="4611141"/>
            <a:ext cx="2780929" cy="171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4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4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2204864"/>
            <a:ext cx="7272808" cy="1656184"/>
          </a:xfrm>
        </p:spPr>
        <p:txBody>
          <a:bodyPr/>
          <a:lstStyle/>
          <a:p>
            <a:r>
              <a:rPr lang="fi-FI" dirty="0" smtClean="0"/>
              <a:t>Neljännellä viikolla laitoin kolme isoa kansiollista paperia silppuriin ja tein kaksi kauppakansiota ja muutaman osakekansion. Iltapäivällä kävimme yleisellä asuntonäytöllä kontiopuistossa. Kävimme myös Virtasalmella omakotitalon kuntotarkastuksessa. 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9663" y="4193662"/>
            <a:ext cx="3044957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33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5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2065093"/>
          </a:xfrm>
        </p:spPr>
        <p:txBody>
          <a:bodyPr/>
          <a:lstStyle/>
          <a:p>
            <a:r>
              <a:rPr lang="fi-FI" dirty="0" smtClean="0"/>
              <a:t>Viidennellä viikolla kävimme kahdella yksiö näytöllä, laitoin kaksi toimeksiantoa koneelle ja tein lehti ilmoituksen ja liimasin tehdyt lehti ilmoitukset talteen kansioon.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00249" y="4029608"/>
            <a:ext cx="3232448" cy="24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36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6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1489029"/>
          </a:xfrm>
        </p:spPr>
        <p:txBody>
          <a:bodyPr/>
          <a:lstStyle/>
          <a:p>
            <a:r>
              <a:rPr lang="fi-FI" dirty="0" smtClean="0"/>
              <a:t>Viimeisellä viikolla laitoin toimeksiannon koneelle ja arvioimme yhden omakotitalon ja yhden rivitaloasunnon ja kävimme myös näyttämässä monia kaksioita </a:t>
            </a:r>
            <a:r>
              <a:rPr lang="fi-FI" dirty="0" err="1" smtClean="0"/>
              <a:t>Tahinimessä</a:t>
            </a:r>
            <a:r>
              <a:rPr lang="fi-FI" dirty="0"/>
              <a:t> </a:t>
            </a:r>
            <a:r>
              <a:rPr lang="fi-FI" dirty="0" smtClean="0"/>
              <a:t>ja imuroin alakerran.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86560" y="3773616"/>
            <a:ext cx="3525010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5171"/>
      </p:ext>
    </p:extLst>
  </p:cSld>
  <p:clrMapOvr>
    <a:masterClrMapping/>
  </p:clrMapOvr>
</p:sld>
</file>

<file path=ppt/theme/theme1.xml><?xml version="1.0" encoding="utf-8"?>
<a:theme xmlns:a="http://schemas.openxmlformats.org/drawingml/2006/main" name="Jaettava">
  <a:themeElements>
    <a:clrScheme name="Jaettav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Jaettav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Jaettav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TM03457464[[fn=Jaettava]]</Template>
  <TotalTime>455</TotalTime>
  <Words>294</Words>
  <Application>Microsoft Office PowerPoint</Application>
  <PresentationFormat>Näytössä katseltava diaesitys (4:3)</PresentationFormat>
  <Paragraphs>36</Paragraphs>
  <Slides>10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Calibri</vt:lpstr>
      <vt:lpstr>Gill Sans MT</vt:lpstr>
      <vt:lpstr>Wingdings 2</vt:lpstr>
      <vt:lpstr>Jaettava</vt:lpstr>
      <vt:lpstr>Hiekanpään koulu - Jopo TYÖPAIKKAOPISKELU  Kiinteistövälitys Asuntoasiat Oy</vt:lpstr>
      <vt:lpstr>Omat tavoitteet työpaikkajaksolta</vt:lpstr>
      <vt:lpstr>Työpaikan yleisesittely</vt:lpstr>
      <vt:lpstr>Viikko 1</vt:lpstr>
      <vt:lpstr>Viikko 2</vt:lpstr>
      <vt:lpstr>Viikko 3</vt:lpstr>
      <vt:lpstr>Viikko 4</vt:lpstr>
      <vt:lpstr>Viikko 5</vt:lpstr>
      <vt:lpstr>Viikko 6</vt:lpstr>
      <vt:lpstr>Pohdinta</vt:lpstr>
    </vt:vector>
  </TitlesOfParts>
  <Company>Pieksämäen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TYÖPAIKKAOPISKELU</dc:title>
  <dc:creator>Ilkka Tarvainen</dc:creator>
  <cp:lastModifiedBy>Veeli Viinikainen</cp:lastModifiedBy>
  <cp:revision>28</cp:revision>
  <cp:lastPrinted>2014-12-17T10:38:59Z</cp:lastPrinted>
  <dcterms:created xsi:type="dcterms:W3CDTF">2014-12-15T09:08:56Z</dcterms:created>
  <dcterms:modified xsi:type="dcterms:W3CDTF">2020-11-02T06:49:47Z</dcterms:modified>
</cp:coreProperties>
</file>