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8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1" r:id="rId11"/>
  </p:sldIdLst>
  <p:sldSz cx="9144000" cy="6858000" type="screen4x3"/>
  <p:notesSz cx="6724650" cy="97742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0876" autoAdjust="0"/>
  </p:normalViewPr>
  <p:slideViewPr>
    <p:cSldViewPr>
      <p:cViewPr varScale="1">
        <p:scale>
          <a:sx n="66" d="100"/>
          <a:sy n="66" d="100"/>
        </p:scale>
        <p:origin x="148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FA5F7AA-E829-4FA0-862D-4AA7648A4D2F}" type="datetimeFigureOut">
              <a:rPr lang="fi-FI" smtClean="0"/>
              <a:t>31.5.2021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4589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31.5.2021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9687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FA5F7AA-E829-4FA0-862D-4AA7648A4D2F}" type="datetimeFigureOut">
              <a:rPr lang="fi-FI" smtClean="0"/>
              <a:t>31.5.2021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7317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31.5.2021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8115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FA5F7AA-E829-4FA0-862D-4AA7648A4D2F}" type="datetimeFigureOut">
              <a:rPr lang="fi-FI" smtClean="0"/>
              <a:t>31.5.2021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4896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31.5.2021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9368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31.5.2021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6297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31.5.2021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6150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31.5.2021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7049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FA5F7AA-E829-4FA0-862D-4AA7648A4D2F}" type="datetimeFigureOut">
              <a:rPr lang="fi-FI" smtClean="0"/>
              <a:t>31.5.2021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436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31.5.2021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9762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FA5F7AA-E829-4FA0-862D-4AA7648A4D2F}" type="datetimeFigureOut">
              <a:rPr lang="fi-FI" smtClean="0"/>
              <a:t>31.5.2021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08188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1600" dirty="0" smtClean="0"/>
              <a:t>Hiekanpään koulu - Jopo</a:t>
            </a:r>
            <a:br>
              <a:rPr lang="fi-FI" sz="1600" dirty="0" smtClean="0"/>
            </a:br>
            <a:r>
              <a:rPr lang="fi-FI" dirty="0" smtClean="0"/>
              <a:t>TYÖPAIKKAOPISKELU </a:t>
            </a:r>
            <a:br>
              <a:rPr lang="fi-FI" dirty="0" smtClean="0"/>
            </a:br>
            <a:r>
              <a:rPr lang="fi-FI" dirty="0" smtClean="0"/>
              <a:t>Asuntoasiat Oy LKV</a:t>
            </a:r>
            <a:endParaRPr lang="fi-FI" i="1" dirty="0">
              <a:solidFill>
                <a:srgbClr val="FF0000"/>
              </a:solidFill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271592" y="4509120"/>
            <a:ext cx="2872408" cy="1473200"/>
          </a:xfrm>
        </p:spPr>
        <p:txBody>
          <a:bodyPr>
            <a:normAutofit/>
          </a:bodyPr>
          <a:lstStyle/>
          <a:p>
            <a:r>
              <a:rPr lang="fi-FI" i="1" dirty="0" smtClean="0">
                <a:solidFill>
                  <a:schemeClr val="bg1"/>
                </a:solidFill>
              </a:rPr>
              <a:t>Veeli </a:t>
            </a:r>
            <a:r>
              <a:rPr lang="fi-FI" i="1" dirty="0" smtClean="0">
                <a:solidFill>
                  <a:schemeClr val="bg1"/>
                </a:solidFill>
              </a:rPr>
              <a:t>Viinikainen</a:t>
            </a:r>
            <a:endParaRPr lang="fi-FI" i="1" dirty="0" smtClean="0">
              <a:solidFill>
                <a:schemeClr val="bg1"/>
              </a:solidFill>
            </a:endParaRPr>
          </a:p>
          <a:p>
            <a:r>
              <a:rPr lang="fi-FI" i="1" dirty="0" smtClean="0">
                <a:solidFill>
                  <a:schemeClr val="bg1"/>
                </a:solidFill>
              </a:rPr>
              <a:t>Jakso 5  22.4 – </a:t>
            </a:r>
            <a:r>
              <a:rPr lang="fi-FI" i="1" dirty="0" smtClean="0">
                <a:solidFill>
                  <a:schemeClr val="bg1"/>
                </a:solidFill>
              </a:rPr>
              <a:t>28.5</a:t>
            </a:r>
            <a:endParaRPr lang="fi-FI" i="1" dirty="0" smtClean="0">
              <a:solidFill>
                <a:schemeClr val="bg1"/>
              </a:solidFill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68960"/>
            <a:ext cx="5071959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6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Pohdinta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27585" y="1988840"/>
            <a:ext cx="4326306" cy="3450696"/>
          </a:xfrm>
        </p:spPr>
        <p:txBody>
          <a:bodyPr>
            <a:normAutofit/>
          </a:bodyPr>
          <a:lstStyle/>
          <a:p>
            <a:r>
              <a:rPr lang="fi-FI" dirty="0" smtClean="0"/>
              <a:t>Mukavinta oli </a:t>
            </a:r>
            <a:r>
              <a:rPr lang="fi-FI" dirty="0" smtClean="0"/>
              <a:t>kohteiden kuvaaminen ja esittelyissä mukana oleminen.</a:t>
            </a:r>
            <a:endParaRPr lang="fi-FI" dirty="0"/>
          </a:p>
          <a:p>
            <a:r>
              <a:rPr lang="fi-FI" dirty="0" smtClean="0"/>
              <a:t>Opin </a:t>
            </a:r>
            <a:r>
              <a:rPr lang="fi-FI" dirty="0" smtClean="0"/>
              <a:t>laittamaan toimeksiannon koneelle.</a:t>
            </a:r>
          </a:p>
          <a:p>
            <a:r>
              <a:rPr lang="fi-FI" dirty="0" smtClean="0"/>
              <a:t>Ongelmia </a:t>
            </a:r>
            <a:r>
              <a:rPr lang="fi-FI" dirty="0" smtClean="0"/>
              <a:t>jakson aikana ei </a:t>
            </a:r>
            <a:r>
              <a:rPr lang="fi-FI" dirty="0" smtClean="0"/>
              <a:t>ollut.</a:t>
            </a:r>
            <a:endParaRPr lang="fi-FI" dirty="0" smtClean="0"/>
          </a:p>
          <a:p>
            <a:r>
              <a:rPr lang="fi-FI" dirty="0" smtClean="0"/>
              <a:t>Sain ohjausta ja apua </a:t>
            </a:r>
            <a:r>
              <a:rPr lang="fi-FI" dirty="0" smtClean="0"/>
              <a:t>tarkasti </a:t>
            </a:r>
            <a:r>
              <a:rPr lang="fi-FI" dirty="0" smtClean="0"/>
              <a:t>ja </a:t>
            </a:r>
            <a:r>
              <a:rPr lang="fi-FI" dirty="0" smtClean="0"/>
              <a:t>paljon.</a:t>
            </a:r>
            <a:endParaRPr lang="fi-FI" dirty="0" smtClean="0"/>
          </a:p>
          <a:p>
            <a:r>
              <a:rPr lang="fi-FI" dirty="0" smtClean="0"/>
              <a:t>Tämä ala kiinnostaisi </a:t>
            </a:r>
            <a:r>
              <a:rPr lang="fi-FI" dirty="0" smtClean="0"/>
              <a:t>tulevaisuudessa.</a:t>
            </a:r>
          </a:p>
          <a:p>
            <a:r>
              <a:rPr lang="fi-FI" dirty="0" smtClean="0"/>
              <a:t>Alalle päästäksesi riittää, vaikka kysyä jostain töitä ja aloittaa kouluttautuminen työpaikalla.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331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Omat tavoitteet työpaikkajaksolta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81192" y="1196753"/>
            <a:ext cx="4350848" cy="4896543"/>
          </a:xfrm>
        </p:spPr>
        <p:txBody>
          <a:bodyPr/>
          <a:lstStyle/>
          <a:p>
            <a:r>
              <a:rPr lang="fi-FI" dirty="0" smtClean="0"/>
              <a:t>Olin työpaikkaopiskelussa Asuntoasioissa</a:t>
            </a:r>
          </a:p>
          <a:p>
            <a:r>
              <a:rPr lang="fi-FI" dirty="0" smtClean="0"/>
              <a:t>Valitsin tämän työpaikan, koska haluan oppia tästä alasta </a:t>
            </a:r>
            <a:r>
              <a:rPr lang="fi-FI" dirty="0" smtClean="0"/>
              <a:t>enemmän, jos se voisi auttaa tulevaisuudessa</a:t>
            </a:r>
            <a:endParaRPr lang="fi-FI" dirty="0" smtClean="0"/>
          </a:p>
          <a:p>
            <a:r>
              <a:rPr lang="fi-FI" dirty="0" smtClean="0"/>
              <a:t>Odotan että saan mieluisia työtehtäviä ja hyvää ohjausta</a:t>
            </a:r>
          </a:p>
          <a:p>
            <a:r>
              <a:rPr lang="fi-FI" dirty="0" smtClean="0"/>
              <a:t>Haluan oppia jakson aikana kiinteistövälityksen työtehtäviä</a:t>
            </a:r>
          </a:p>
        </p:txBody>
      </p:sp>
    </p:spTree>
    <p:extLst>
      <p:ext uri="{BB962C8B-B14F-4D97-AF65-F5344CB8AC3E}">
        <p14:creationId xmlns:p14="http://schemas.microsoft.com/office/powerpoint/2010/main" val="407010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fi-FI" dirty="0" smtClean="0"/>
              <a:t>Työpaikan yleisesittely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752528"/>
          </a:xfrm>
        </p:spPr>
        <p:txBody>
          <a:bodyPr>
            <a:normAutofit/>
          </a:bodyPr>
          <a:lstStyle/>
          <a:p>
            <a:endParaRPr lang="fi-FI" dirty="0" smtClean="0"/>
          </a:p>
          <a:p>
            <a:r>
              <a:rPr lang="fi-FI" dirty="0" smtClean="0"/>
              <a:t>Työpaikan nimi on Asuntoasiat Oy LKV</a:t>
            </a:r>
          </a:p>
          <a:p>
            <a:r>
              <a:rPr lang="fi-FI" dirty="0" smtClean="0"/>
              <a:t>Yritys on perustettu 1989</a:t>
            </a:r>
          </a:p>
          <a:p>
            <a:r>
              <a:rPr lang="fi-FI" dirty="0"/>
              <a:t>S</a:t>
            </a:r>
            <a:r>
              <a:rPr lang="fi-FI" dirty="0" smtClean="0"/>
              <a:t>e </a:t>
            </a:r>
            <a:r>
              <a:rPr lang="fi-FI" dirty="0" smtClean="0"/>
              <a:t>sijaitsee Häyrisentie 2 Pieksämäellä, </a:t>
            </a:r>
            <a:r>
              <a:rPr lang="fi-FI" dirty="0" smtClean="0"/>
              <a:t>Torin </a:t>
            </a:r>
            <a:r>
              <a:rPr lang="fi-FI" dirty="0" smtClean="0"/>
              <a:t>laidalla</a:t>
            </a:r>
          </a:p>
          <a:p>
            <a:r>
              <a:rPr lang="fi-FI" dirty="0" smtClean="0"/>
              <a:t>Työpaikalla välitetään kiinteistöjä ja asuntoja</a:t>
            </a:r>
          </a:p>
          <a:p>
            <a:r>
              <a:rPr lang="fi-FI" dirty="0" smtClean="0"/>
              <a:t>Henkilökunnan </a:t>
            </a:r>
            <a:r>
              <a:rPr lang="fi-FI" dirty="0" smtClean="0"/>
              <a:t>määrä on </a:t>
            </a:r>
            <a:r>
              <a:rPr lang="fi-FI" dirty="0" smtClean="0"/>
              <a:t>yksi </a:t>
            </a:r>
            <a:endParaRPr lang="fi-FI" dirty="0"/>
          </a:p>
          <a:p>
            <a:r>
              <a:rPr lang="fi-FI" dirty="0" smtClean="0"/>
              <a:t>Ammatti, kiinteistönvälittäjä</a:t>
            </a:r>
            <a:r>
              <a:rPr lang="fi-FI" altLang="fi-FI" sz="2800" dirty="0" smtClean="0"/>
              <a:t>	</a:t>
            </a:r>
            <a:endParaRPr lang="fi-FI" altLang="fi-FI" sz="2800" dirty="0"/>
          </a:p>
          <a:p>
            <a:r>
              <a:rPr lang="fi-FI" dirty="0" smtClean="0"/>
              <a:t>Koulutus, LKV Tutkinto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866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1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81192" y="2228003"/>
            <a:ext cx="5574984" cy="1345013"/>
          </a:xfrm>
        </p:spPr>
        <p:txBody>
          <a:bodyPr/>
          <a:lstStyle/>
          <a:p>
            <a:r>
              <a:rPr lang="fi-FI" dirty="0" smtClean="0"/>
              <a:t>Ensimmäisellä viikolla vaihdoin vanhojen mappien paperit uusiin mappeihin ja vein vanhat </a:t>
            </a:r>
            <a:r>
              <a:rPr lang="fi-FI" dirty="0" smtClean="0"/>
              <a:t>keskuskadun </a:t>
            </a:r>
            <a:r>
              <a:rPr lang="fi-FI" dirty="0" smtClean="0"/>
              <a:t>varastoon, kopioin kauppapapereita ja laitoin ne kauppakansioihin asiakkaille valmiiksi ja imuroin.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3119" y="3983639"/>
            <a:ext cx="3284984" cy="2463738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11393" y="4025643"/>
            <a:ext cx="3236979" cy="242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057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2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81192" y="2228003"/>
            <a:ext cx="4926912" cy="2039197"/>
          </a:xfrm>
        </p:spPr>
        <p:txBody>
          <a:bodyPr/>
          <a:lstStyle/>
          <a:p>
            <a:r>
              <a:rPr lang="fi-FI" dirty="0" smtClean="0"/>
              <a:t>Toisella viikolla kävin ostamassa vappupalloja ja kuvaamassa kohteita, kopioin kauppapapereita ja tyhjensin kansioita. Kävimme myös Haapakoskella katsomassa omakotitaloa, joka tulee myyntiin. 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5003" y="4613710"/>
            <a:ext cx="2564904" cy="1923678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86511" y="4600761"/>
            <a:ext cx="2590800" cy="192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74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3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1705053"/>
          </a:xfrm>
        </p:spPr>
        <p:txBody>
          <a:bodyPr/>
          <a:lstStyle/>
          <a:p>
            <a:r>
              <a:rPr lang="fi-FI" dirty="0" smtClean="0"/>
              <a:t>Kolmannella viikolla kävimme asuntoesittelyllä ja kuvaamassa muutama asunto. Vaihdoin myyntikuvia ikkunaan, täyttelin kauppakansioita ja laitoin toimeksiantoja tietokoneelle.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4321" y="4460376"/>
            <a:ext cx="3068958" cy="1726289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03189" y="4460377"/>
            <a:ext cx="3068957" cy="172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551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4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38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5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81192" y="2228003"/>
            <a:ext cx="5502976" cy="1993085"/>
          </a:xfrm>
        </p:spPr>
        <p:txBody>
          <a:bodyPr/>
          <a:lstStyle/>
          <a:p>
            <a:r>
              <a:rPr lang="fi-FI" dirty="0" smtClean="0"/>
              <a:t>Viidennellä viikolla kopioin paljon kaikennäköisiä papereita, kävimme arvioimassa kesämökki/omakotitalo, täytin myyntikansioita, tyhjensin roskikset ja imuroin.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32646" y="4046646"/>
            <a:ext cx="3212976" cy="2409732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65701" y="4937919"/>
            <a:ext cx="2404885" cy="142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969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6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81192" y="2228003"/>
            <a:ext cx="5358960" cy="2281117"/>
          </a:xfrm>
        </p:spPr>
        <p:txBody>
          <a:bodyPr/>
          <a:lstStyle/>
          <a:p>
            <a:r>
              <a:rPr lang="fi-FI" dirty="0" smtClean="0"/>
              <a:t>Viimeisellä viikolla kävimme kuvaamassa kesämökki Niskajärvellä, vein roskat, vaihdoin uusia ikkunakortteja näyteikkunaan, leimasin valmiiksi toimeksiantonippuja ja opettelin tekemään lehti ilmoitusta.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43732" y="4457732"/>
            <a:ext cx="3072343" cy="1728193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53119" y="4933141"/>
            <a:ext cx="2463822" cy="13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82025"/>
      </p:ext>
    </p:extLst>
  </p:cSld>
  <p:clrMapOvr>
    <a:masterClrMapping/>
  </p:clrMapOvr>
</p:sld>
</file>

<file path=ppt/theme/theme1.xml><?xml version="1.0" encoding="utf-8"?>
<a:theme xmlns:a="http://schemas.openxmlformats.org/drawingml/2006/main" name="Jaettava">
  <a:themeElements>
    <a:clrScheme name="Jaettava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Jaettava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Jaettava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Jaettava</Template>
  <TotalTime>211</TotalTime>
  <Words>262</Words>
  <Application>Microsoft Office PowerPoint</Application>
  <PresentationFormat>Näytössä katseltava diaesitys (4:3)</PresentationFormat>
  <Paragraphs>35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3" baseType="lpstr">
      <vt:lpstr>Gill Sans MT</vt:lpstr>
      <vt:lpstr>Wingdings 2</vt:lpstr>
      <vt:lpstr>Jaettava</vt:lpstr>
      <vt:lpstr>Hiekanpään koulu - Jopo TYÖPAIKKAOPISKELU  Asuntoasiat Oy LKV</vt:lpstr>
      <vt:lpstr>Omat tavoitteet työpaikkajaksolta</vt:lpstr>
      <vt:lpstr>Työpaikan yleisesittely</vt:lpstr>
      <vt:lpstr>Viikko 1</vt:lpstr>
      <vt:lpstr>Viikko 2</vt:lpstr>
      <vt:lpstr>Viikko 3</vt:lpstr>
      <vt:lpstr>Viikko 4</vt:lpstr>
      <vt:lpstr>Viikko 5</vt:lpstr>
      <vt:lpstr>Viikko 6</vt:lpstr>
      <vt:lpstr>Pohdinta</vt:lpstr>
    </vt:vector>
  </TitlesOfParts>
  <Company>Pieksämäen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TYÖPAIKKAOPISKELU</dc:title>
  <dc:creator>Ilkka Tarvainen</dc:creator>
  <cp:lastModifiedBy>Veeli Viinikainen</cp:lastModifiedBy>
  <cp:revision>27</cp:revision>
  <cp:lastPrinted>2014-12-17T10:38:59Z</cp:lastPrinted>
  <dcterms:created xsi:type="dcterms:W3CDTF">2014-12-15T09:08:56Z</dcterms:created>
  <dcterms:modified xsi:type="dcterms:W3CDTF">2021-05-31T05:47:19Z</dcterms:modified>
</cp:coreProperties>
</file>