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9" r:id="rId1"/>
  </p:sldMasterIdLst>
  <p:sldIdLst>
    <p:sldId id="256" r:id="rId2"/>
    <p:sldId id="258" r:id="rId3"/>
    <p:sldId id="259" r:id="rId4"/>
    <p:sldId id="262" r:id="rId5"/>
    <p:sldId id="263" r:id="rId6"/>
    <p:sldId id="264" r:id="rId7"/>
    <p:sldId id="265" r:id="rId8"/>
    <p:sldId id="266" r:id="rId9"/>
    <p:sldId id="267" r:id="rId10"/>
    <p:sldId id="261" r:id="rId11"/>
  </p:sldIdLst>
  <p:sldSz cx="9144000" cy="6858000" type="screen4x3"/>
  <p:notesSz cx="6724650" cy="97742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1" autoAdjust="0"/>
    <p:restoredTop sz="94660"/>
  </p:normalViewPr>
  <p:slideViewPr>
    <p:cSldViewPr>
      <p:cViewPr varScale="1">
        <p:scale>
          <a:sx n="73" d="100"/>
          <a:sy n="73" d="100"/>
        </p:scale>
        <p:origin x="123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fi-FI" smtClean="0"/>
              <a:t>Muokkaa perustyyl. napsautt.</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en-US" dirty="0"/>
          </a:p>
        </p:txBody>
      </p:sp>
      <p:sp>
        <p:nvSpPr>
          <p:cNvPr id="4" name="Date Placeholder 3"/>
          <p:cNvSpPr>
            <a:spLocks noGrp="1"/>
          </p:cNvSpPr>
          <p:nvPr>
            <p:ph type="dt" sz="half" idx="10"/>
          </p:nvPr>
        </p:nvSpPr>
        <p:spPr/>
        <p:txBody>
          <a:bodyPr/>
          <a:lstStyle/>
          <a:p>
            <a:fld id="{CFA5F7AA-E829-4FA0-862D-4AA7648A4D2F}" type="datetimeFigureOut">
              <a:rPr lang="fi-FI" smtClean="0"/>
              <a:t>8.3.2021</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C3D5072-6315-4144-B648-75E847A52F65}" type="slidenum">
              <a:rPr lang="fi-FI" smtClean="0"/>
              <a:t>‹#›</a:t>
            </a:fld>
            <a:endParaRPr lang="fi-FI"/>
          </a:p>
        </p:txBody>
      </p:sp>
    </p:spTree>
    <p:extLst>
      <p:ext uri="{BB962C8B-B14F-4D97-AF65-F5344CB8AC3E}">
        <p14:creationId xmlns:p14="http://schemas.microsoft.com/office/powerpoint/2010/main" val="2692335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tsikko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fi-FI" smtClean="0"/>
              <a:t>Muokkaa perustyyl. napsautt.</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a:t>
            </a:r>
          </a:p>
        </p:txBody>
      </p:sp>
      <p:sp>
        <p:nvSpPr>
          <p:cNvPr id="4" name="Date Placeholder 3"/>
          <p:cNvSpPr>
            <a:spLocks noGrp="1"/>
          </p:cNvSpPr>
          <p:nvPr>
            <p:ph type="dt" sz="half" idx="10"/>
          </p:nvPr>
        </p:nvSpPr>
        <p:spPr/>
        <p:txBody>
          <a:bodyPr/>
          <a:lstStyle/>
          <a:p>
            <a:fld id="{CFA5F7AA-E829-4FA0-862D-4AA7648A4D2F}" type="datetimeFigureOut">
              <a:rPr lang="fi-FI" smtClean="0"/>
              <a:t>8.3.2021</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C3D5072-6315-4144-B648-75E847A52F65}" type="slidenum">
              <a:rPr lang="fi-FI" smtClean="0"/>
              <a:t>‹#›</a:t>
            </a:fld>
            <a:endParaRPr lang="fi-FI"/>
          </a:p>
        </p:txBody>
      </p:sp>
    </p:spTree>
    <p:extLst>
      <p:ext uri="{BB962C8B-B14F-4D97-AF65-F5344CB8AC3E}">
        <p14:creationId xmlns:p14="http://schemas.microsoft.com/office/powerpoint/2010/main" val="309751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ainaus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fi-FI" smtClean="0"/>
              <a:t>Muokkaa perustyyl. napsautt.</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smtClean="0"/>
              <a:t>Muokkaa tekstin perustyylejä</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a:t>
            </a:r>
          </a:p>
        </p:txBody>
      </p:sp>
      <p:sp>
        <p:nvSpPr>
          <p:cNvPr id="4" name="Date Placeholder 3"/>
          <p:cNvSpPr>
            <a:spLocks noGrp="1"/>
          </p:cNvSpPr>
          <p:nvPr>
            <p:ph type="dt" sz="half" idx="10"/>
          </p:nvPr>
        </p:nvSpPr>
        <p:spPr/>
        <p:txBody>
          <a:bodyPr/>
          <a:lstStyle/>
          <a:p>
            <a:fld id="{CFA5F7AA-E829-4FA0-862D-4AA7648A4D2F}" type="datetimeFigureOut">
              <a:rPr lang="fi-FI" smtClean="0"/>
              <a:t>8.3.2021</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C3D5072-6315-4144-B648-75E847A52F65}" type="slidenum">
              <a:rPr lang="fi-FI" smtClean="0"/>
              <a:t>‹#›</a:t>
            </a:fld>
            <a:endParaRPr lang="fi-FI"/>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04133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imikortti">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fi-FI" smtClean="0"/>
              <a:t>Muokkaa perustyyl. napsautt.</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a:t>
            </a:r>
          </a:p>
        </p:txBody>
      </p:sp>
      <p:sp>
        <p:nvSpPr>
          <p:cNvPr id="4" name="Date Placeholder 3"/>
          <p:cNvSpPr>
            <a:spLocks noGrp="1"/>
          </p:cNvSpPr>
          <p:nvPr>
            <p:ph type="dt" sz="half" idx="10"/>
          </p:nvPr>
        </p:nvSpPr>
        <p:spPr/>
        <p:txBody>
          <a:bodyPr/>
          <a:lstStyle/>
          <a:p>
            <a:fld id="{CFA5F7AA-E829-4FA0-862D-4AA7648A4D2F}" type="datetimeFigureOut">
              <a:rPr lang="fi-FI" smtClean="0"/>
              <a:t>8.3.2021</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C3D5072-6315-4144-B648-75E847A52F65}" type="slidenum">
              <a:rPr lang="fi-FI" smtClean="0"/>
              <a:t>‹#›</a:t>
            </a:fld>
            <a:endParaRPr lang="fi-FI"/>
          </a:p>
        </p:txBody>
      </p:sp>
    </p:spTree>
    <p:extLst>
      <p:ext uri="{BB962C8B-B14F-4D97-AF65-F5344CB8AC3E}">
        <p14:creationId xmlns:p14="http://schemas.microsoft.com/office/powerpoint/2010/main" val="4283610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Lainauksen nimikortti">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fi-FI" smtClean="0"/>
              <a:t>Muokkaa perustyyl. napsautt.</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smtClean="0"/>
              <a:t>Muokkaa tekstin perustyylejä</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a:t>
            </a:r>
          </a:p>
        </p:txBody>
      </p:sp>
      <p:sp>
        <p:nvSpPr>
          <p:cNvPr id="4" name="Date Placeholder 3"/>
          <p:cNvSpPr>
            <a:spLocks noGrp="1"/>
          </p:cNvSpPr>
          <p:nvPr>
            <p:ph type="dt" sz="half" idx="10"/>
          </p:nvPr>
        </p:nvSpPr>
        <p:spPr/>
        <p:txBody>
          <a:bodyPr/>
          <a:lstStyle/>
          <a:p>
            <a:fld id="{CFA5F7AA-E829-4FA0-862D-4AA7648A4D2F}" type="datetimeFigureOut">
              <a:rPr lang="fi-FI" smtClean="0"/>
              <a:t>8.3.2021</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C3D5072-6315-4144-B648-75E847A52F65}" type="slidenum">
              <a:rPr lang="fi-FI" smtClean="0"/>
              <a:t>‹#›</a:t>
            </a:fld>
            <a:endParaRPr lang="fi-FI"/>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80158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osi tai epätosi">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fi-FI" smtClean="0"/>
              <a:t>Muokkaa perustyyl. napsautt.</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smtClean="0"/>
              <a:t>Muokkaa tekstin perustyylejä</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a:t>
            </a:r>
          </a:p>
        </p:txBody>
      </p:sp>
      <p:sp>
        <p:nvSpPr>
          <p:cNvPr id="4" name="Date Placeholder 3"/>
          <p:cNvSpPr>
            <a:spLocks noGrp="1"/>
          </p:cNvSpPr>
          <p:nvPr>
            <p:ph type="dt" sz="half" idx="10"/>
          </p:nvPr>
        </p:nvSpPr>
        <p:spPr/>
        <p:txBody>
          <a:bodyPr/>
          <a:lstStyle/>
          <a:p>
            <a:fld id="{CFA5F7AA-E829-4FA0-862D-4AA7648A4D2F}" type="datetimeFigureOut">
              <a:rPr lang="fi-FI" smtClean="0"/>
              <a:t>8.3.2021</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C3D5072-6315-4144-B648-75E847A52F65}" type="slidenum">
              <a:rPr lang="fi-FI" smtClean="0"/>
              <a:t>‹#›</a:t>
            </a:fld>
            <a:endParaRPr lang="fi-FI"/>
          </a:p>
        </p:txBody>
      </p:sp>
    </p:spTree>
    <p:extLst>
      <p:ext uri="{BB962C8B-B14F-4D97-AF65-F5344CB8AC3E}">
        <p14:creationId xmlns:p14="http://schemas.microsoft.com/office/powerpoint/2010/main" val="28466846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Vertical Text Placeholder 2"/>
          <p:cNvSpPr>
            <a:spLocks noGrp="1"/>
          </p:cNvSpPr>
          <p:nvPr>
            <p:ph type="body" orient="vert" idx="1"/>
          </p:nvPr>
        </p:nvSpPr>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CFA5F7AA-E829-4FA0-862D-4AA7648A4D2F}" type="datetimeFigureOut">
              <a:rPr lang="fi-FI" smtClean="0"/>
              <a:t>8.3.2021</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C3D5072-6315-4144-B648-75E847A52F65}" type="slidenum">
              <a:rPr lang="fi-FI" smtClean="0"/>
              <a:t>‹#›</a:t>
            </a:fld>
            <a:endParaRPr lang="fi-FI"/>
          </a:p>
        </p:txBody>
      </p:sp>
    </p:spTree>
    <p:extLst>
      <p:ext uri="{BB962C8B-B14F-4D97-AF65-F5344CB8AC3E}">
        <p14:creationId xmlns:p14="http://schemas.microsoft.com/office/powerpoint/2010/main" val="6029681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fi-FI" smtClean="0"/>
              <a:t>Muokkaa perustyyl. napsautt.</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CFA5F7AA-E829-4FA0-862D-4AA7648A4D2F}" type="datetimeFigureOut">
              <a:rPr lang="fi-FI" smtClean="0"/>
              <a:t>8.3.2021</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C3D5072-6315-4144-B648-75E847A52F65}" type="slidenum">
              <a:rPr lang="fi-FI" smtClean="0"/>
              <a:t>‹#›</a:t>
            </a:fld>
            <a:endParaRPr lang="fi-FI"/>
          </a:p>
        </p:txBody>
      </p:sp>
    </p:spTree>
    <p:extLst>
      <p:ext uri="{BB962C8B-B14F-4D97-AF65-F5344CB8AC3E}">
        <p14:creationId xmlns:p14="http://schemas.microsoft.com/office/powerpoint/2010/main" val="2373827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i-FI" smtClean="0"/>
              <a:t>Muokkaa perustyyl. napsautt.</a:t>
            </a:r>
            <a:endParaRPr lang="en-US" dirty="0"/>
          </a:p>
        </p:txBody>
      </p:sp>
      <p:sp>
        <p:nvSpPr>
          <p:cNvPr id="3" name="Content Placeholder 2"/>
          <p:cNvSpPr>
            <a:spLocks noGrp="1"/>
          </p:cNvSpPr>
          <p:nvPr>
            <p:ph idx="1"/>
          </p:nvPr>
        </p:nvSpPr>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CFA5F7AA-E829-4FA0-862D-4AA7648A4D2F}" type="datetimeFigureOut">
              <a:rPr lang="fi-FI" smtClean="0"/>
              <a:t>8.3.2021</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C3D5072-6315-4144-B648-75E847A52F65}" type="slidenum">
              <a:rPr lang="fi-FI" smtClean="0"/>
              <a:t>‹#›</a:t>
            </a:fld>
            <a:endParaRPr lang="fi-FI"/>
          </a:p>
        </p:txBody>
      </p:sp>
    </p:spTree>
    <p:extLst>
      <p:ext uri="{BB962C8B-B14F-4D97-AF65-F5344CB8AC3E}">
        <p14:creationId xmlns:p14="http://schemas.microsoft.com/office/powerpoint/2010/main" val="277864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fi-FI" smtClean="0"/>
              <a:t>Muokkaa perustyyl. napsautt.</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a:t>
            </a:r>
          </a:p>
        </p:txBody>
      </p:sp>
      <p:sp>
        <p:nvSpPr>
          <p:cNvPr id="4" name="Date Placeholder 3"/>
          <p:cNvSpPr>
            <a:spLocks noGrp="1"/>
          </p:cNvSpPr>
          <p:nvPr>
            <p:ph type="dt" sz="half" idx="10"/>
          </p:nvPr>
        </p:nvSpPr>
        <p:spPr/>
        <p:txBody>
          <a:bodyPr/>
          <a:lstStyle/>
          <a:p>
            <a:fld id="{CFA5F7AA-E829-4FA0-862D-4AA7648A4D2F}" type="datetimeFigureOut">
              <a:rPr lang="fi-FI" smtClean="0"/>
              <a:t>8.3.2021</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8C3D5072-6315-4144-B648-75E847A52F65}" type="slidenum">
              <a:rPr lang="fi-FI" smtClean="0"/>
              <a:t>‹#›</a:t>
            </a:fld>
            <a:endParaRPr lang="fi-FI"/>
          </a:p>
        </p:txBody>
      </p:sp>
    </p:spTree>
    <p:extLst>
      <p:ext uri="{BB962C8B-B14F-4D97-AF65-F5344CB8AC3E}">
        <p14:creationId xmlns:p14="http://schemas.microsoft.com/office/powerpoint/2010/main" val="2200532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fi-FI" smtClean="0"/>
              <a:t>Muokkaa perustyyl. napsautt.</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Date Placeholder 4"/>
          <p:cNvSpPr>
            <a:spLocks noGrp="1"/>
          </p:cNvSpPr>
          <p:nvPr>
            <p:ph type="dt" sz="half" idx="10"/>
          </p:nvPr>
        </p:nvSpPr>
        <p:spPr/>
        <p:txBody>
          <a:bodyPr/>
          <a:lstStyle/>
          <a:p>
            <a:fld id="{CFA5F7AA-E829-4FA0-862D-4AA7648A4D2F}" type="datetimeFigureOut">
              <a:rPr lang="fi-FI" smtClean="0"/>
              <a:t>8.3.2021</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8C3D5072-6315-4144-B648-75E847A52F65}" type="slidenum">
              <a:rPr lang="fi-FI" smtClean="0"/>
              <a:t>‹#›</a:t>
            </a:fld>
            <a:endParaRPr lang="fi-FI"/>
          </a:p>
        </p:txBody>
      </p:sp>
    </p:spTree>
    <p:extLst>
      <p:ext uri="{BB962C8B-B14F-4D97-AF65-F5344CB8AC3E}">
        <p14:creationId xmlns:p14="http://schemas.microsoft.com/office/powerpoint/2010/main" val="2612875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fi-FI" smtClean="0"/>
              <a:t>Muokkaa perustyyl. napsautt.</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7" name="Date Placeholder 6"/>
          <p:cNvSpPr>
            <a:spLocks noGrp="1"/>
          </p:cNvSpPr>
          <p:nvPr>
            <p:ph type="dt" sz="half" idx="10"/>
          </p:nvPr>
        </p:nvSpPr>
        <p:spPr/>
        <p:txBody>
          <a:bodyPr/>
          <a:lstStyle/>
          <a:p>
            <a:fld id="{CFA5F7AA-E829-4FA0-862D-4AA7648A4D2F}" type="datetimeFigureOut">
              <a:rPr lang="fi-FI" smtClean="0"/>
              <a:t>8.3.2021</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8C3D5072-6315-4144-B648-75E847A52F65}" type="slidenum">
              <a:rPr lang="fi-FI" smtClean="0"/>
              <a:t>‹#›</a:t>
            </a:fld>
            <a:endParaRPr lang="fi-FI"/>
          </a:p>
        </p:txBody>
      </p:sp>
    </p:spTree>
    <p:extLst>
      <p:ext uri="{BB962C8B-B14F-4D97-AF65-F5344CB8AC3E}">
        <p14:creationId xmlns:p14="http://schemas.microsoft.com/office/powerpoint/2010/main" val="440799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fi-FI" smtClean="0"/>
              <a:t>Muokkaa perustyyl. napsautt.</a:t>
            </a:r>
            <a:endParaRPr lang="en-US" dirty="0"/>
          </a:p>
        </p:txBody>
      </p:sp>
      <p:sp>
        <p:nvSpPr>
          <p:cNvPr id="3" name="Date Placeholder 2"/>
          <p:cNvSpPr>
            <a:spLocks noGrp="1"/>
          </p:cNvSpPr>
          <p:nvPr>
            <p:ph type="dt" sz="half" idx="10"/>
          </p:nvPr>
        </p:nvSpPr>
        <p:spPr/>
        <p:txBody>
          <a:bodyPr/>
          <a:lstStyle/>
          <a:p>
            <a:fld id="{CFA5F7AA-E829-4FA0-862D-4AA7648A4D2F}" type="datetimeFigureOut">
              <a:rPr lang="fi-FI" smtClean="0"/>
              <a:t>8.3.2021</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8C3D5072-6315-4144-B648-75E847A52F65}" type="slidenum">
              <a:rPr lang="fi-FI" smtClean="0"/>
              <a:t>‹#›</a:t>
            </a:fld>
            <a:endParaRPr lang="fi-FI"/>
          </a:p>
        </p:txBody>
      </p:sp>
    </p:spTree>
    <p:extLst>
      <p:ext uri="{BB962C8B-B14F-4D97-AF65-F5344CB8AC3E}">
        <p14:creationId xmlns:p14="http://schemas.microsoft.com/office/powerpoint/2010/main" val="2281533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A5F7AA-E829-4FA0-862D-4AA7648A4D2F}" type="datetimeFigureOut">
              <a:rPr lang="fi-FI" smtClean="0"/>
              <a:t>8.3.2021</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8C3D5072-6315-4144-B648-75E847A52F65}" type="slidenum">
              <a:rPr lang="fi-FI" smtClean="0"/>
              <a:t>‹#›</a:t>
            </a:fld>
            <a:endParaRPr lang="fi-FI"/>
          </a:p>
        </p:txBody>
      </p:sp>
    </p:spTree>
    <p:extLst>
      <p:ext uri="{BB962C8B-B14F-4D97-AF65-F5344CB8AC3E}">
        <p14:creationId xmlns:p14="http://schemas.microsoft.com/office/powerpoint/2010/main" val="202358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fi-FI" smtClean="0"/>
              <a:t>Muokkaa perustyyl. napsautt.</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smtClean="0"/>
              <a:t>Muokkaa tekstin perustyylejä</a:t>
            </a:r>
          </a:p>
        </p:txBody>
      </p:sp>
      <p:sp>
        <p:nvSpPr>
          <p:cNvPr id="5" name="Date Placeholder 4"/>
          <p:cNvSpPr>
            <a:spLocks noGrp="1"/>
          </p:cNvSpPr>
          <p:nvPr>
            <p:ph type="dt" sz="half" idx="10"/>
          </p:nvPr>
        </p:nvSpPr>
        <p:spPr/>
        <p:txBody>
          <a:bodyPr/>
          <a:lstStyle/>
          <a:p>
            <a:fld id="{CFA5F7AA-E829-4FA0-862D-4AA7648A4D2F}" type="datetimeFigureOut">
              <a:rPr lang="fi-FI" smtClean="0"/>
              <a:t>8.3.2021</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8C3D5072-6315-4144-B648-75E847A52F65}" type="slidenum">
              <a:rPr lang="fi-FI" smtClean="0"/>
              <a:t>‹#›</a:t>
            </a:fld>
            <a:endParaRPr lang="fi-FI"/>
          </a:p>
        </p:txBody>
      </p:sp>
    </p:spTree>
    <p:extLst>
      <p:ext uri="{BB962C8B-B14F-4D97-AF65-F5344CB8AC3E}">
        <p14:creationId xmlns:p14="http://schemas.microsoft.com/office/powerpoint/2010/main" val="503982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fi-FI" smtClean="0"/>
              <a:t>Muokkaa perustyyl. napsautt.</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smtClean="0"/>
              <a:t>Lisää kuva napsauttamalla kuvaketta</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CFA5F7AA-E829-4FA0-862D-4AA7648A4D2F}" type="datetimeFigureOut">
              <a:rPr lang="fi-FI" smtClean="0"/>
              <a:t>8.3.2021</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8C3D5072-6315-4144-B648-75E847A52F65}" type="slidenum">
              <a:rPr lang="fi-FI" smtClean="0"/>
              <a:t>‹#›</a:t>
            </a:fld>
            <a:endParaRPr lang="fi-FI"/>
          </a:p>
        </p:txBody>
      </p:sp>
    </p:spTree>
    <p:extLst>
      <p:ext uri="{BB962C8B-B14F-4D97-AF65-F5344CB8AC3E}">
        <p14:creationId xmlns:p14="http://schemas.microsoft.com/office/powerpoint/2010/main" val="309979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cxnSp>
          <p:nvCxnSpPr>
            <p:cNvPr id="7" name="Straight Connector 6"/>
            <p:cNvCxnSpPr/>
            <p:nvPr/>
          </p:nvCxnSpPr>
          <p:spPr>
            <a:xfrm flipV="1">
              <a:off x="5130830" y="4175605"/>
              <a:ext cx="4022475" cy="2682396"/>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fi-FI" smtClean="0"/>
              <a:t>Muokkaa perustyyl. napsautt.</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FA5F7AA-E829-4FA0-862D-4AA7648A4D2F}" type="datetimeFigureOut">
              <a:rPr lang="fi-FI" smtClean="0"/>
              <a:t>8.3.2021</a:t>
            </a:fld>
            <a:endParaRPr lang="fi-FI"/>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8C3D5072-6315-4144-B648-75E847A52F65}" type="slidenum">
              <a:rPr lang="fi-FI" smtClean="0"/>
              <a:t>‹#›</a:t>
            </a:fld>
            <a:endParaRPr lang="fi-FI"/>
          </a:p>
        </p:txBody>
      </p:sp>
    </p:spTree>
    <p:extLst>
      <p:ext uri="{BB962C8B-B14F-4D97-AF65-F5344CB8AC3E}">
        <p14:creationId xmlns:p14="http://schemas.microsoft.com/office/powerpoint/2010/main" val="3921334756"/>
      </p:ext>
    </p:extLst>
  </p:cSld>
  <p:clrMap bg1="dk1" tx1="lt1" bg2="dk2" tx2="lt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otsikko 2"/>
          <p:cNvSpPr>
            <a:spLocks noGrp="1"/>
          </p:cNvSpPr>
          <p:nvPr>
            <p:ph type="subTitle" idx="1"/>
          </p:nvPr>
        </p:nvSpPr>
        <p:spPr>
          <a:xfrm>
            <a:off x="1763688" y="4581128"/>
            <a:ext cx="5688632" cy="1473200"/>
          </a:xfrm>
        </p:spPr>
        <p:txBody>
          <a:bodyPr>
            <a:normAutofit/>
          </a:bodyPr>
          <a:lstStyle/>
          <a:p>
            <a:r>
              <a:rPr lang="fi-FI" i="1" dirty="0" smtClean="0">
                <a:solidFill>
                  <a:schemeClr val="tx1"/>
                </a:solidFill>
              </a:rPr>
              <a:t>Jakso 3. 21.1-26.2</a:t>
            </a:r>
            <a:endParaRPr lang="fi-FI" i="1" dirty="0">
              <a:solidFill>
                <a:schemeClr val="tx1"/>
              </a:solidFill>
            </a:endParaRPr>
          </a:p>
        </p:txBody>
      </p:sp>
      <p:sp>
        <p:nvSpPr>
          <p:cNvPr id="4" name="Tekstiruutu 3"/>
          <p:cNvSpPr txBox="1"/>
          <p:nvPr/>
        </p:nvSpPr>
        <p:spPr>
          <a:xfrm>
            <a:off x="1043608" y="620688"/>
            <a:ext cx="4392488" cy="784830"/>
          </a:xfrm>
          <a:prstGeom prst="rect">
            <a:avLst/>
          </a:prstGeom>
          <a:noFill/>
        </p:spPr>
        <p:txBody>
          <a:bodyPr wrap="square" rtlCol="0">
            <a:spAutoFit/>
          </a:bodyPr>
          <a:lstStyle/>
          <a:p>
            <a:r>
              <a:rPr lang="fi-FI" sz="4500" dirty="0" smtClean="0"/>
              <a:t>KL-Rengas</a:t>
            </a:r>
            <a:endParaRPr lang="fi-FI" sz="4500" dirty="0"/>
          </a:p>
        </p:txBody>
      </p:sp>
      <p:pic>
        <p:nvPicPr>
          <p:cNvPr id="5" name="Kuva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031" y="404664"/>
            <a:ext cx="3030022" cy="2952328"/>
          </a:xfrm>
          <a:prstGeom prst="rect">
            <a:avLst/>
          </a:prstGeom>
        </p:spPr>
      </p:pic>
    </p:spTree>
    <p:extLst>
      <p:ext uri="{BB962C8B-B14F-4D97-AF65-F5344CB8AC3E}">
        <p14:creationId xmlns:p14="http://schemas.microsoft.com/office/powerpoint/2010/main" val="791668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smtClean="0"/>
              <a:t>Pohdinta</a:t>
            </a:r>
            <a:endParaRPr lang="fi-FI" dirty="0"/>
          </a:p>
        </p:txBody>
      </p:sp>
      <p:sp>
        <p:nvSpPr>
          <p:cNvPr id="3" name="Sisällön paikkamerkki 2"/>
          <p:cNvSpPr>
            <a:spLocks noGrp="1"/>
          </p:cNvSpPr>
          <p:nvPr>
            <p:ph idx="1"/>
          </p:nvPr>
        </p:nvSpPr>
        <p:spPr>
          <a:xfrm>
            <a:off x="827584" y="1988840"/>
            <a:ext cx="7408333" cy="3450696"/>
          </a:xfrm>
        </p:spPr>
        <p:txBody>
          <a:bodyPr>
            <a:normAutofit/>
          </a:bodyPr>
          <a:lstStyle/>
          <a:p>
            <a:r>
              <a:rPr lang="fi-FI" dirty="0" smtClean="0"/>
              <a:t>Kaikista mukavinta oli renkaiden pussittaminen.</a:t>
            </a:r>
            <a:endParaRPr lang="fi-FI" dirty="0"/>
          </a:p>
          <a:p>
            <a:r>
              <a:rPr lang="fi-FI" dirty="0" smtClean="0"/>
              <a:t>Minä opin tällä jaksolla pussittamaan renkaita, ja ei ollut tavoitteita.</a:t>
            </a:r>
          </a:p>
          <a:p>
            <a:r>
              <a:rPr lang="fi-FI" dirty="0" smtClean="0"/>
              <a:t>EI ollut isompia ongelmia töitten aikana.</a:t>
            </a:r>
          </a:p>
          <a:p>
            <a:r>
              <a:rPr lang="fi-FI" dirty="0" smtClean="0"/>
              <a:t>Ohjausta sain todella hyvin ja tarpeeksi.</a:t>
            </a:r>
          </a:p>
          <a:p>
            <a:r>
              <a:rPr lang="fi-FI" dirty="0" smtClean="0"/>
              <a:t>Ala ei ole innostanut vielä.</a:t>
            </a:r>
          </a:p>
          <a:p>
            <a:r>
              <a:rPr lang="fi-FI" dirty="0" smtClean="0"/>
              <a:t>Koulutuksia tähän työhön tarvitaan, Autoasentajan koulutuksen tai Pinnoitus koulutus.</a:t>
            </a:r>
            <a:endParaRPr lang="fi-FI" dirty="0"/>
          </a:p>
        </p:txBody>
      </p:sp>
    </p:spTree>
    <p:extLst>
      <p:ext uri="{BB962C8B-B14F-4D97-AF65-F5344CB8AC3E}">
        <p14:creationId xmlns:p14="http://schemas.microsoft.com/office/powerpoint/2010/main" val="3933319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Omat tavoitteet työpaikkajaksolta</a:t>
            </a:r>
            <a:endParaRPr lang="fi-FI" dirty="0"/>
          </a:p>
        </p:txBody>
      </p:sp>
      <p:sp>
        <p:nvSpPr>
          <p:cNvPr id="3" name="Sisällön paikkamerkki 2"/>
          <p:cNvSpPr>
            <a:spLocks noGrp="1"/>
          </p:cNvSpPr>
          <p:nvPr>
            <p:ph idx="1"/>
          </p:nvPr>
        </p:nvSpPr>
        <p:spPr/>
        <p:txBody>
          <a:bodyPr/>
          <a:lstStyle/>
          <a:p>
            <a:r>
              <a:rPr lang="fi-FI" dirty="0" smtClean="0"/>
              <a:t>Minä olin töissä KL-Renkaalla ja olin siellä töissä kuusi viikkoa.</a:t>
            </a:r>
          </a:p>
          <a:p>
            <a:r>
              <a:rPr lang="fi-FI" dirty="0" smtClean="0"/>
              <a:t>Valitsin työpaikan sen takia, kun olin ensimmäisessä jaksossa siellä ja tykkäsin olla töissä siellä.</a:t>
            </a:r>
          </a:p>
          <a:p>
            <a:r>
              <a:rPr lang="fi-FI" dirty="0" smtClean="0"/>
              <a:t>Minulla ei ole oikein mitään erikoisia odotuksia, paitsi että nyt olen talvella töissä, niin työt voivat olla hieman erilaisia.</a:t>
            </a:r>
          </a:p>
          <a:p>
            <a:r>
              <a:rPr lang="fi-FI" dirty="0" smtClean="0"/>
              <a:t>Minulla ei ole </a:t>
            </a:r>
            <a:r>
              <a:rPr lang="fi-FI" smtClean="0"/>
              <a:t>tavoitteita työjaksolta</a:t>
            </a:r>
            <a:r>
              <a:rPr lang="fi-FI" dirty="0" smtClean="0"/>
              <a:t>. </a:t>
            </a:r>
          </a:p>
        </p:txBody>
      </p:sp>
    </p:spTree>
    <p:extLst>
      <p:ext uri="{BB962C8B-B14F-4D97-AF65-F5344CB8AC3E}">
        <p14:creationId xmlns:p14="http://schemas.microsoft.com/office/powerpoint/2010/main" val="4070102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95536" y="0"/>
            <a:ext cx="8229600" cy="1143000"/>
          </a:xfrm>
        </p:spPr>
        <p:txBody>
          <a:bodyPr/>
          <a:lstStyle/>
          <a:p>
            <a:r>
              <a:rPr lang="fi-FI" dirty="0" smtClean="0"/>
              <a:t>Työpaikan yleisesittely</a:t>
            </a:r>
            <a:endParaRPr lang="fi-FI" dirty="0"/>
          </a:p>
        </p:txBody>
      </p:sp>
      <p:sp>
        <p:nvSpPr>
          <p:cNvPr id="3" name="Sisällön paikkamerkki 2"/>
          <p:cNvSpPr>
            <a:spLocks noGrp="1"/>
          </p:cNvSpPr>
          <p:nvPr>
            <p:ph idx="1"/>
          </p:nvPr>
        </p:nvSpPr>
        <p:spPr>
          <a:xfrm>
            <a:off x="467544" y="1124744"/>
            <a:ext cx="4464496" cy="5256584"/>
          </a:xfrm>
        </p:spPr>
        <p:txBody>
          <a:bodyPr>
            <a:normAutofit lnSpcReduction="10000"/>
          </a:bodyPr>
          <a:lstStyle/>
          <a:p>
            <a:endParaRPr lang="fi-FI" dirty="0" smtClean="0"/>
          </a:p>
          <a:p>
            <a:r>
              <a:rPr lang="fi-FI" dirty="0" smtClean="0"/>
              <a:t>Työpaikan nimi on KL-Rengas</a:t>
            </a:r>
          </a:p>
          <a:p>
            <a:r>
              <a:rPr lang="fi-FI" dirty="0" smtClean="0"/>
              <a:t>RengasCenter </a:t>
            </a:r>
            <a:r>
              <a:rPr lang="fi-FI" dirty="0"/>
              <a:t>Pieksämäki KL-Rengas Pieksämäen Pintapojat Oy on perustettu vuonna 1998</a:t>
            </a:r>
            <a:endParaRPr lang="fi-FI" dirty="0" smtClean="0"/>
          </a:p>
          <a:p>
            <a:r>
              <a:rPr lang="fi-FI" dirty="0" smtClean="0"/>
              <a:t>Työpaikka sijaitsee Alasinkatu 2, 76100 Pieksämäki.</a:t>
            </a:r>
          </a:p>
          <a:p>
            <a:r>
              <a:rPr lang="fi-FI" dirty="0" smtClean="0"/>
              <a:t>Työpaikalla vaihdetaan autoihin renkaita, paikataan autonkumeja, korjataan ilmastointia ja tuulilaseja ja pinnoitetaan renkaita</a:t>
            </a:r>
          </a:p>
          <a:p>
            <a:r>
              <a:rPr lang="fi-FI" dirty="0" smtClean="0"/>
              <a:t>Työntekijöitä on 8-13</a:t>
            </a:r>
          </a:p>
          <a:p>
            <a:endParaRPr lang="fi-FI" dirty="0" smtClean="0"/>
          </a:p>
          <a:p>
            <a:r>
              <a:rPr lang="fi-FI" altLang="fi-FI" dirty="0" smtClean="0"/>
              <a:t>Koulutuksia tähän yritykseen tarvitsee, joko autoasentajan koulutuksen tai pinnoitus koulutus.</a:t>
            </a:r>
            <a:r>
              <a:rPr lang="fi-FI" altLang="fi-FI" sz="2800" dirty="0" smtClean="0"/>
              <a:t>	</a:t>
            </a:r>
            <a:endParaRPr lang="fi-FI" dirty="0" smtClean="0"/>
          </a:p>
          <a:p>
            <a:endParaRPr lang="fi-FI" dirty="0"/>
          </a:p>
        </p:txBody>
      </p:sp>
    </p:spTree>
    <p:extLst>
      <p:ext uri="{BB962C8B-B14F-4D97-AF65-F5344CB8AC3E}">
        <p14:creationId xmlns:p14="http://schemas.microsoft.com/office/powerpoint/2010/main" val="1678665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Viikko 1</a:t>
            </a:r>
            <a:endParaRPr lang="fi-FI" dirty="0"/>
          </a:p>
        </p:txBody>
      </p:sp>
      <p:sp>
        <p:nvSpPr>
          <p:cNvPr id="3" name="Sisällön paikkamerkki 2"/>
          <p:cNvSpPr>
            <a:spLocks noGrp="1"/>
          </p:cNvSpPr>
          <p:nvPr>
            <p:ph idx="1"/>
          </p:nvPr>
        </p:nvSpPr>
        <p:spPr>
          <a:xfrm>
            <a:off x="609599" y="1628800"/>
            <a:ext cx="4106417" cy="4392489"/>
          </a:xfrm>
        </p:spPr>
        <p:txBody>
          <a:bodyPr/>
          <a:lstStyle/>
          <a:p>
            <a:r>
              <a:rPr lang="fi-FI" dirty="0" smtClean="0"/>
              <a:t>Torstaina aloitin työt 7.30 ja aloin saman tien pussittamaan renkaita, sitten pidin ruokatauon ja aloin siivoamaan asennushallia.</a:t>
            </a:r>
          </a:p>
          <a:p>
            <a:endParaRPr lang="fi-FI" dirty="0"/>
          </a:p>
          <a:p>
            <a:endParaRPr lang="fi-FI" dirty="0" smtClean="0"/>
          </a:p>
          <a:p>
            <a:r>
              <a:rPr lang="fi-FI" dirty="0" smtClean="0"/>
              <a:t>Perjantaina aloitin työt 8.00 ja aloitin pussittamaan taas muutamat renkaat kun edellisenä päivänä jäi muutamat renkaat pussittamatta ja sitten lakaisin pinnoitus puolen.</a:t>
            </a:r>
            <a:endParaRPr lang="fi-FI" dirty="0"/>
          </a:p>
        </p:txBody>
      </p:sp>
      <p:pic>
        <p:nvPicPr>
          <p:cNvPr id="4" name="Kuv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096" y="1244757"/>
            <a:ext cx="3008236" cy="5347976"/>
          </a:xfrm>
          <a:prstGeom prst="rect">
            <a:avLst/>
          </a:prstGeom>
        </p:spPr>
      </p:pic>
    </p:spTree>
    <p:extLst>
      <p:ext uri="{BB962C8B-B14F-4D97-AF65-F5344CB8AC3E}">
        <p14:creationId xmlns:p14="http://schemas.microsoft.com/office/powerpoint/2010/main" val="3865041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67545" y="332656"/>
            <a:ext cx="6489768" cy="576064"/>
          </a:xfrm>
        </p:spPr>
        <p:txBody>
          <a:bodyPr>
            <a:normAutofit fontScale="90000"/>
          </a:bodyPr>
          <a:lstStyle/>
          <a:p>
            <a:r>
              <a:rPr lang="fi-FI" dirty="0" smtClean="0"/>
              <a:t>Viikko 2</a:t>
            </a:r>
            <a:endParaRPr lang="fi-FI" dirty="0"/>
          </a:p>
        </p:txBody>
      </p:sp>
      <p:sp>
        <p:nvSpPr>
          <p:cNvPr id="3" name="Sisällön paikkamerkki 2"/>
          <p:cNvSpPr>
            <a:spLocks noGrp="1"/>
          </p:cNvSpPr>
          <p:nvPr>
            <p:ph idx="1"/>
          </p:nvPr>
        </p:nvSpPr>
        <p:spPr>
          <a:xfrm>
            <a:off x="467545" y="1268760"/>
            <a:ext cx="4608511" cy="4772603"/>
          </a:xfrm>
        </p:spPr>
        <p:txBody>
          <a:bodyPr/>
          <a:lstStyle/>
          <a:p>
            <a:r>
              <a:rPr lang="fi-FI" dirty="0" smtClean="0"/>
              <a:t>Torstaina päästyäni KL-Renkaalle aloin lakaisemaan varastoja, kolasin lumet ulkovaraston edestä, sitten menin syömään ja sen jälkeen, minun piti ottaa nastoja pois renkaasta</a:t>
            </a:r>
          </a:p>
          <a:p>
            <a:endParaRPr lang="fi-FI" dirty="0"/>
          </a:p>
          <a:p>
            <a:endParaRPr lang="fi-FI" dirty="0" smtClean="0"/>
          </a:p>
          <a:p>
            <a:endParaRPr lang="fi-FI" dirty="0"/>
          </a:p>
          <a:p>
            <a:r>
              <a:rPr lang="fi-FI" dirty="0" smtClean="0"/>
              <a:t>Perjantaina kannoin pinnoitus puolelle pinnoitus rullia 2 lavaa, sitten pussitin renkaita, autoin Mikaa roskien viennissä ja siinähän se päivä meni.</a:t>
            </a:r>
            <a:endParaRPr lang="fi-FI" dirty="0"/>
          </a:p>
        </p:txBody>
      </p:sp>
      <p:pic>
        <p:nvPicPr>
          <p:cNvPr id="4" name="Kuv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4209" y="332656"/>
            <a:ext cx="1657724" cy="3098549"/>
          </a:xfrm>
          <a:prstGeom prst="rect">
            <a:avLst/>
          </a:prstGeom>
        </p:spPr>
      </p:pic>
      <p:pic>
        <p:nvPicPr>
          <p:cNvPr id="5" name="Kuva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9" y="3426794"/>
            <a:ext cx="1657724" cy="3098550"/>
          </a:xfrm>
          <a:prstGeom prst="rect">
            <a:avLst/>
          </a:prstGeom>
        </p:spPr>
      </p:pic>
    </p:spTree>
    <p:extLst>
      <p:ext uri="{BB962C8B-B14F-4D97-AF65-F5344CB8AC3E}">
        <p14:creationId xmlns:p14="http://schemas.microsoft.com/office/powerpoint/2010/main" val="1812321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Viikko 3</a:t>
            </a:r>
            <a:endParaRPr lang="fi-FI" dirty="0"/>
          </a:p>
        </p:txBody>
      </p:sp>
      <p:pic>
        <p:nvPicPr>
          <p:cNvPr id="4" name="Sisällön paikkamerkki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236296" y="188640"/>
            <a:ext cx="1466438" cy="2741007"/>
          </a:xfrm>
        </p:spPr>
      </p:pic>
      <p:pic>
        <p:nvPicPr>
          <p:cNvPr id="5" name="Kuva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048" y="188640"/>
            <a:ext cx="1762507" cy="3294406"/>
          </a:xfrm>
          <a:prstGeom prst="rect">
            <a:avLst/>
          </a:prstGeom>
        </p:spPr>
      </p:pic>
      <p:pic>
        <p:nvPicPr>
          <p:cNvPr id="6" name="Kuva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0800" y="3140968"/>
            <a:ext cx="1917430" cy="3583982"/>
          </a:xfrm>
          <a:prstGeom prst="rect">
            <a:avLst/>
          </a:prstGeom>
        </p:spPr>
      </p:pic>
      <p:sp>
        <p:nvSpPr>
          <p:cNvPr id="7" name="Tekstiruutu 6"/>
          <p:cNvSpPr txBox="1"/>
          <p:nvPr/>
        </p:nvSpPr>
        <p:spPr>
          <a:xfrm>
            <a:off x="827584" y="1930400"/>
            <a:ext cx="3897480" cy="4247317"/>
          </a:xfrm>
          <a:prstGeom prst="rect">
            <a:avLst/>
          </a:prstGeom>
          <a:noFill/>
        </p:spPr>
        <p:txBody>
          <a:bodyPr wrap="square" rtlCol="0">
            <a:spAutoFit/>
          </a:bodyPr>
          <a:lstStyle/>
          <a:p>
            <a:r>
              <a:rPr lang="fi-FI" dirty="0" smtClean="0"/>
              <a:t>Torstai aamuna aloin aloitin purkamaan saunan lauteita, sen jälkeen kun olin saanut lauteet irti niin, pesin saunan lattian, ja aloin etsimään sorkkarautaa ja kysyin missä se olisi, mutta siellä ei ollut niin kävivät ostamassa perjantai aamuna.</a:t>
            </a:r>
          </a:p>
          <a:p>
            <a:endParaRPr lang="fi-FI" dirty="0"/>
          </a:p>
          <a:p>
            <a:r>
              <a:rPr lang="fi-FI" dirty="0" smtClean="0"/>
              <a:t>Perjantaina sain sorkkaraudan ja aloin irrottamaan saunan paneeleita ja siinä irrottamisessa meni aikaa ja sain iltapäivästä irrotettua kaikki paneelit paitsi katto paneelit.</a:t>
            </a:r>
            <a:endParaRPr lang="fi-FI" dirty="0"/>
          </a:p>
        </p:txBody>
      </p:sp>
    </p:spTree>
    <p:extLst>
      <p:ext uri="{BB962C8B-B14F-4D97-AF65-F5344CB8AC3E}">
        <p14:creationId xmlns:p14="http://schemas.microsoft.com/office/powerpoint/2010/main" val="2962047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51520" y="476672"/>
            <a:ext cx="6347713" cy="515144"/>
          </a:xfrm>
        </p:spPr>
        <p:txBody>
          <a:bodyPr>
            <a:normAutofit fontScale="90000"/>
          </a:bodyPr>
          <a:lstStyle/>
          <a:p>
            <a:r>
              <a:rPr lang="fi-FI" dirty="0" smtClean="0"/>
              <a:t>Viikko 4</a:t>
            </a:r>
            <a:endParaRPr lang="fi-FI" dirty="0"/>
          </a:p>
        </p:txBody>
      </p:sp>
      <p:sp>
        <p:nvSpPr>
          <p:cNvPr id="3" name="Sisällön paikkamerkki 2"/>
          <p:cNvSpPr>
            <a:spLocks noGrp="1"/>
          </p:cNvSpPr>
          <p:nvPr>
            <p:ph idx="1"/>
          </p:nvPr>
        </p:nvSpPr>
        <p:spPr>
          <a:xfrm>
            <a:off x="467545" y="1628800"/>
            <a:ext cx="4176463" cy="4412563"/>
          </a:xfrm>
        </p:spPr>
        <p:txBody>
          <a:bodyPr/>
          <a:lstStyle/>
          <a:p>
            <a:r>
              <a:rPr lang="fi-FI" dirty="0" smtClean="0"/>
              <a:t>Torstaina aloitin ottaa kansioista 15-vuoden ajalta olevat Rahti kirjat, kuitit ja kirjanpidot. Paperit vein jätesäkissä peräkärriin ja ne vietiin poltettavaksi.</a:t>
            </a:r>
          </a:p>
          <a:p>
            <a:endParaRPr lang="fi-FI" dirty="0"/>
          </a:p>
          <a:p>
            <a:endParaRPr lang="fi-FI" dirty="0" smtClean="0"/>
          </a:p>
          <a:p>
            <a:r>
              <a:rPr lang="fi-FI" dirty="0" smtClean="0"/>
              <a:t>Perjantaina vein uusimmat kirjanpito kansiot kaappiin ja järjestelin ne oikeisiin aikoihin. Sitten käytiin K-Raudassa hakemassa mustia </a:t>
            </a:r>
            <a:r>
              <a:rPr lang="fi-FI" smtClean="0"/>
              <a:t>isoja laatikkoja.</a:t>
            </a:r>
            <a:endParaRPr lang="fi-FI" dirty="0" smtClean="0"/>
          </a:p>
        </p:txBody>
      </p:sp>
      <p:pic>
        <p:nvPicPr>
          <p:cNvPr id="4" name="Kuv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096" y="1017779"/>
            <a:ext cx="2864916" cy="5093184"/>
          </a:xfrm>
          <a:prstGeom prst="rect">
            <a:avLst/>
          </a:prstGeom>
        </p:spPr>
      </p:pic>
    </p:spTree>
    <p:extLst>
      <p:ext uri="{BB962C8B-B14F-4D97-AF65-F5344CB8AC3E}">
        <p14:creationId xmlns:p14="http://schemas.microsoft.com/office/powerpoint/2010/main" val="4160236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Viikko 5</a:t>
            </a:r>
            <a:endParaRPr lang="fi-FI" dirty="0"/>
          </a:p>
        </p:txBody>
      </p:sp>
      <p:sp>
        <p:nvSpPr>
          <p:cNvPr id="3" name="Sisällön paikkamerkki 2"/>
          <p:cNvSpPr>
            <a:spLocks noGrp="1"/>
          </p:cNvSpPr>
          <p:nvPr>
            <p:ph idx="1"/>
          </p:nvPr>
        </p:nvSpPr>
        <p:spPr>
          <a:xfrm>
            <a:off x="609599" y="2160590"/>
            <a:ext cx="4178425" cy="3880773"/>
          </a:xfrm>
        </p:spPr>
        <p:txBody>
          <a:bodyPr/>
          <a:lstStyle/>
          <a:p>
            <a:r>
              <a:rPr lang="fi-FI" dirty="0" smtClean="0"/>
              <a:t>Torstaina menin töihin 9.30 kun minulla oli hammaslääkäri. Sen jälkeen tein lumitöitä ja siivosin hallit.</a:t>
            </a:r>
          </a:p>
          <a:p>
            <a:endParaRPr lang="fi-FI" dirty="0"/>
          </a:p>
          <a:p>
            <a:endParaRPr lang="fi-FI" dirty="0" smtClean="0"/>
          </a:p>
          <a:p>
            <a:r>
              <a:rPr lang="fi-FI" dirty="0" smtClean="0"/>
              <a:t>Perjantaina pussitin renkaita ja kannoin pinnoituspuolelle pinnoitus välineitä. Sitten hakkasin jäät oven edestä pois.</a:t>
            </a:r>
          </a:p>
        </p:txBody>
      </p:sp>
      <p:pic>
        <p:nvPicPr>
          <p:cNvPr id="4" name="Kuv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064" y="476672"/>
            <a:ext cx="3368972" cy="5989284"/>
          </a:xfrm>
          <a:prstGeom prst="rect">
            <a:avLst/>
          </a:prstGeom>
        </p:spPr>
      </p:pic>
    </p:spTree>
    <p:extLst>
      <p:ext uri="{BB962C8B-B14F-4D97-AF65-F5344CB8AC3E}">
        <p14:creationId xmlns:p14="http://schemas.microsoft.com/office/powerpoint/2010/main" val="221009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09599" y="404664"/>
            <a:ext cx="6347713" cy="576064"/>
          </a:xfrm>
        </p:spPr>
        <p:txBody>
          <a:bodyPr>
            <a:normAutofit fontScale="90000"/>
          </a:bodyPr>
          <a:lstStyle/>
          <a:p>
            <a:r>
              <a:rPr lang="fi-FI" dirty="0" smtClean="0"/>
              <a:t>Viikko 6</a:t>
            </a:r>
            <a:endParaRPr lang="fi-FI" dirty="0"/>
          </a:p>
        </p:txBody>
      </p:sp>
      <p:sp>
        <p:nvSpPr>
          <p:cNvPr id="3" name="Sisällön paikkamerkki 2"/>
          <p:cNvSpPr>
            <a:spLocks noGrp="1"/>
          </p:cNvSpPr>
          <p:nvPr>
            <p:ph idx="1"/>
          </p:nvPr>
        </p:nvSpPr>
        <p:spPr>
          <a:xfrm>
            <a:off x="609599" y="1340768"/>
            <a:ext cx="3458345" cy="4824536"/>
          </a:xfrm>
        </p:spPr>
        <p:txBody>
          <a:bodyPr/>
          <a:lstStyle/>
          <a:p>
            <a:r>
              <a:rPr lang="fi-FI" dirty="0" smtClean="0"/>
              <a:t>Tein Lumitöitä enempää en muista.</a:t>
            </a:r>
            <a:endParaRPr lang="fi-FI" dirty="0"/>
          </a:p>
        </p:txBody>
      </p:sp>
      <p:pic>
        <p:nvPicPr>
          <p:cNvPr id="4" name="Kuv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0945" y="524678"/>
            <a:ext cx="3283463" cy="5837268"/>
          </a:xfrm>
          <a:prstGeom prst="rect">
            <a:avLst/>
          </a:prstGeom>
        </p:spPr>
      </p:pic>
    </p:spTree>
    <p:extLst>
      <p:ext uri="{BB962C8B-B14F-4D97-AF65-F5344CB8AC3E}">
        <p14:creationId xmlns:p14="http://schemas.microsoft.com/office/powerpoint/2010/main" val="114148547"/>
      </p:ext>
    </p:extLst>
  </p:cSld>
  <p:clrMapOvr>
    <a:masterClrMapping/>
  </p:clrMapOvr>
</p:sld>
</file>

<file path=ppt/theme/theme1.xml><?xml version="1.0" encoding="utf-8"?>
<a:theme xmlns:a="http://schemas.openxmlformats.org/drawingml/2006/main" name="Pinta">
  <a:themeElements>
    <a:clrScheme name="Pin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Pin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n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docProps/app.xml><?xml version="1.0" encoding="utf-8"?>
<Properties xmlns="http://schemas.openxmlformats.org/officeDocument/2006/extended-properties" xmlns:vt="http://schemas.openxmlformats.org/officeDocument/2006/docPropsVTypes">
  <Template>Facet</Template>
  <TotalTime>371</TotalTime>
  <Words>416</Words>
  <Application>Microsoft Office PowerPoint</Application>
  <PresentationFormat>Näytössä katseltava diaesitys (4:3)</PresentationFormat>
  <Paragraphs>50</Paragraphs>
  <Slides>10</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10</vt:i4>
      </vt:variant>
    </vt:vector>
  </HeadingPairs>
  <TitlesOfParts>
    <vt:vector size="14" baseType="lpstr">
      <vt:lpstr>Arial</vt:lpstr>
      <vt:lpstr>Trebuchet MS</vt:lpstr>
      <vt:lpstr>Wingdings 3</vt:lpstr>
      <vt:lpstr>Pinta</vt:lpstr>
      <vt:lpstr>PowerPoint-esitys</vt:lpstr>
      <vt:lpstr>Omat tavoitteet työpaikkajaksolta</vt:lpstr>
      <vt:lpstr>Työpaikan yleisesittely</vt:lpstr>
      <vt:lpstr>Viikko 1</vt:lpstr>
      <vt:lpstr>Viikko 2</vt:lpstr>
      <vt:lpstr>Viikko 3</vt:lpstr>
      <vt:lpstr>Viikko 4</vt:lpstr>
      <vt:lpstr>Viikko 5</vt:lpstr>
      <vt:lpstr>Viikko 6</vt:lpstr>
      <vt:lpstr>Pohdinta</vt:lpstr>
    </vt:vector>
  </TitlesOfParts>
  <Company>Pieksämäen kaupunki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TYÖPAIKKAOPISKELU</dc:title>
  <dc:creator>Ilkka Tarvainen</dc:creator>
  <cp:lastModifiedBy>Atte Veijonen</cp:lastModifiedBy>
  <cp:revision>29</cp:revision>
  <cp:lastPrinted>2014-12-17T10:38:59Z</cp:lastPrinted>
  <dcterms:created xsi:type="dcterms:W3CDTF">2014-12-15T09:08:56Z</dcterms:created>
  <dcterms:modified xsi:type="dcterms:W3CDTF">2021-03-08T07:18:33Z</dcterms:modified>
</cp:coreProperties>
</file>