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ahenseutu.fi/ihmiset/kylkimyyrya-penkkoja-vaistellen--katso-video-jaaradalta-6.1.1214651.92a394be9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Autolla ajaminen jääradalla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3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wunderbaumeja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24631"/>
            <a:ext cx="5914782" cy="327844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2495" y="5631968"/>
            <a:ext cx="293303" cy="1747318"/>
          </a:xfrm>
          <a:prstGeom prst="rect">
            <a:avLst/>
          </a:prstGeom>
        </p:spPr>
      </p:pic>
      <p:pic>
        <p:nvPicPr>
          <p:cNvPr id="1026" name="Picture 2" descr="Kuvahaun tulos haulle jäär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83" y="1924631"/>
            <a:ext cx="5063779" cy="34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 flipH="1" flipV="1">
            <a:off x="-2904564" y="5456867"/>
            <a:ext cx="1495820" cy="895413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71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Minun </a:t>
            </a:r>
            <a:r>
              <a:rPr lang="fi-FI" dirty="0" err="1" smtClean="0"/>
              <a:t>mersu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Olen ajanut jäärata autoa kymmenen vuotiaasta asti. Minulla on 220 </a:t>
            </a:r>
            <a:r>
              <a:rPr lang="fi-FI" dirty="0" err="1" smtClean="0"/>
              <a:t>mersu</a:t>
            </a:r>
            <a:r>
              <a:rPr lang="fi-FI" dirty="0"/>
              <a:t> </a:t>
            </a:r>
            <a:r>
              <a:rPr lang="fi-FI" dirty="0" smtClean="0"/>
              <a:t>ja se kulkee bensalla.</a:t>
            </a:r>
          </a:p>
          <a:p>
            <a:r>
              <a:rPr lang="fi-FI" dirty="0" smtClean="0"/>
              <a:t>Olen kerran kaatanut sen katolleen kun ajoin suoraan lumi </a:t>
            </a:r>
            <a:r>
              <a:rPr lang="fi-FI" dirty="0" err="1" smtClean="0"/>
              <a:t>penkaan</a:t>
            </a:r>
            <a:r>
              <a:rPr lang="fi-FI" dirty="0" smtClean="0"/>
              <a:t> radalla.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68" y="0"/>
            <a:ext cx="5098189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Minun iso eno on opettanut minut ajamaan.</a:t>
            </a:r>
          </a:p>
          <a:p>
            <a:r>
              <a:rPr lang="fi-FI" dirty="0" smtClean="0"/>
              <a:t>Ajan välillä myös iso enoni kanssa ja otamme kisoja hän yleensä voittaa.</a:t>
            </a:r>
          </a:p>
          <a:p>
            <a:r>
              <a:rPr lang="fi-FI" dirty="0" smtClean="0"/>
              <a:t>Minulla on </a:t>
            </a:r>
            <a:r>
              <a:rPr lang="fi-FI" dirty="0" err="1" smtClean="0"/>
              <a:t>wunderbaum</a:t>
            </a:r>
            <a:r>
              <a:rPr lang="fi-FI" dirty="0" smtClean="0"/>
              <a:t> ja karvanopat autossani.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2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Tässä on video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jäärata ajelua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438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58</TotalTime>
  <Words>69</Words>
  <Application>Microsoft Office PowerPoint</Application>
  <PresentationFormat>Laajakuva</PresentationFormat>
  <Paragraphs>11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Impact</vt:lpstr>
      <vt:lpstr>Päätapahtuma</vt:lpstr>
      <vt:lpstr>Autolla ajaminen jääradalla</vt:lpstr>
      <vt:lpstr>wunderbaumeja</vt:lpstr>
      <vt:lpstr>Minun mersu</vt:lpstr>
      <vt:lpstr>muuta</vt:lpstr>
      <vt:lpstr>Tässä on video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Autolla ajaminen jääradalla</dc:title>
  <dc:creator>Jussi Tarvainen</dc:creator>
  <cp:lastModifiedBy>Jussi Tarvainen</cp:lastModifiedBy>
  <cp:revision>8</cp:revision>
  <dcterms:created xsi:type="dcterms:W3CDTF">2018-04-05T09:19:14Z</dcterms:created>
  <dcterms:modified xsi:type="dcterms:W3CDTF">2018-04-06T10:38:31Z</dcterms:modified>
</cp:coreProperties>
</file>