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69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52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42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4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08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5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4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3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4EB3-1300-46A2-A01D-3173C1F69302}" type="datetimeFigureOut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crdownload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571500"/>
            <a:ext cx="429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8" y="173736"/>
            <a:ext cx="6477653" cy="65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9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6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587829"/>
            <a:ext cx="8294914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40" y="746215"/>
            <a:ext cx="4476750" cy="49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833845"/>
            <a:ext cx="4624252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29" y="0"/>
            <a:ext cx="5996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63" y="1377588"/>
            <a:ext cx="5429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644650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4" y="1254034"/>
            <a:ext cx="7824650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1319349"/>
            <a:ext cx="478100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1371600"/>
            <a:ext cx="6858000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357312"/>
            <a:ext cx="8286750" cy="48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Laajakuva</PresentationFormat>
  <Paragraphs>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Mea Pulliainen</dc:creator>
  <cp:lastModifiedBy>Mea Pulliainen</cp:lastModifiedBy>
  <cp:revision>4</cp:revision>
  <dcterms:created xsi:type="dcterms:W3CDTF">2021-02-12T10:17:18Z</dcterms:created>
  <dcterms:modified xsi:type="dcterms:W3CDTF">2021-02-12T10:44:49Z</dcterms:modified>
</cp:coreProperties>
</file>