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1"/>
  </p:notesMasterIdLst>
  <p:sldIdLst>
    <p:sldId id="256" r:id="rId2"/>
    <p:sldId id="275" r:id="rId3"/>
    <p:sldId id="257" r:id="rId4"/>
    <p:sldId id="262"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284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9E1B25-8739-428B-BFB0-8BB11277645C}">
  <a:tblStyle styleId="{FF9E1B25-8739-428B-BFB0-8BB1127764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64"/>
      </p:cViewPr>
      <p:guideLst>
        <p:guide pos="2880"/>
        <p:guide orient="horz" pos="28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3da1a43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3da1a4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3da1a438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3da1a43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0de4b7d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0de4b7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320de4b7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320de4b7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3e8071fd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63e8071fd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3e8071fd6_2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3e8071fd6_2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0c12e5f0d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0c12e5f0d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320de4b7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320de4b7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6321c206cc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6321c206cc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320de4b7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320de4b7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63e8071fd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63e8071fd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6320de4b7d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6320de4b7d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63e8071fd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63e8071fd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63da1a4385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63da1a438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6409c117da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6409c117da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6b2113071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6b2113071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6bd9299b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6bd9299b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63da1a4385_0_16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63da1a4385_0_16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12e5f0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c12e5f0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81725" y="1331450"/>
            <a:ext cx="4180500" cy="1745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000"/>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10" name="Google Shape;10;p2"/>
          <p:cNvSpPr txBox="1">
            <a:spLocks noGrp="1"/>
          </p:cNvSpPr>
          <p:nvPr>
            <p:ph type="subTitle" idx="1"/>
          </p:nvPr>
        </p:nvSpPr>
        <p:spPr>
          <a:xfrm>
            <a:off x="3335000" y="3257551"/>
            <a:ext cx="2473800" cy="47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picture">
  <p:cSld name="CUSTOM_12">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625844" y="195325"/>
            <a:ext cx="2649300" cy="1838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chemeClr val="accent4"/>
                </a:solidFill>
              </a:defRPr>
            </a:lvl1pPr>
            <a:lvl2pPr lvl="1" rtl="0">
              <a:spcBef>
                <a:spcPts val="0"/>
              </a:spcBef>
              <a:spcAft>
                <a:spcPts val="0"/>
              </a:spcAft>
              <a:buNone/>
              <a:defRPr>
                <a:solidFill>
                  <a:schemeClr val="accent4"/>
                </a:solidFill>
              </a:defRPr>
            </a:lvl2pPr>
            <a:lvl3pPr lvl="2" rtl="0">
              <a:spcBef>
                <a:spcPts val="0"/>
              </a:spcBef>
              <a:spcAft>
                <a:spcPts val="0"/>
              </a:spcAft>
              <a:buNone/>
              <a:defRPr>
                <a:solidFill>
                  <a:schemeClr val="accent4"/>
                </a:solidFill>
              </a:defRPr>
            </a:lvl3pPr>
            <a:lvl4pPr lvl="3" rtl="0">
              <a:spcBef>
                <a:spcPts val="0"/>
              </a:spcBef>
              <a:spcAft>
                <a:spcPts val="0"/>
              </a:spcAft>
              <a:buNone/>
              <a:defRPr>
                <a:solidFill>
                  <a:schemeClr val="accent4"/>
                </a:solidFill>
              </a:defRPr>
            </a:lvl4pPr>
            <a:lvl5pPr lvl="4" rtl="0">
              <a:spcBef>
                <a:spcPts val="0"/>
              </a:spcBef>
              <a:spcAft>
                <a:spcPts val="0"/>
              </a:spcAft>
              <a:buNone/>
              <a:defRPr>
                <a:solidFill>
                  <a:schemeClr val="accent4"/>
                </a:solidFill>
              </a:defRPr>
            </a:lvl5pPr>
            <a:lvl6pPr lvl="5" rtl="0">
              <a:spcBef>
                <a:spcPts val="0"/>
              </a:spcBef>
              <a:spcAft>
                <a:spcPts val="0"/>
              </a:spcAft>
              <a:buNone/>
              <a:defRPr>
                <a:solidFill>
                  <a:schemeClr val="accent4"/>
                </a:solidFill>
              </a:defRPr>
            </a:lvl6pPr>
            <a:lvl7pPr lvl="6" rtl="0">
              <a:spcBef>
                <a:spcPts val="0"/>
              </a:spcBef>
              <a:spcAft>
                <a:spcPts val="0"/>
              </a:spcAft>
              <a:buNone/>
              <a:defRPr>
                <a:solidFill>
                  <a:schemeClr val="accent4"/>
                </a:solidFill>
              </a:defRPr>
            </a:lvl7pPr>
            <a:lvl8pPr lvl="7" rtl="0">
              <a:spcBef>
                <a:spcPts val="0"/>
              </a:spcBef>
              <a:spcAft>
                <a:spcPts val="0"/>
              </a:spcAft>
              <a:buNone/>
              <a:defRPr>
                <a:solidFill>
                  <a:schemeClr val="accent4"/>
                </a:solidFill>
              </a:defRPr>
            </a:lvl8pPr>
            <a:lvl9pPr lvl="8" rtl="0">
              <a:spcBef>
                <a:spcPts val="0"/>
              </a:spcBef>
              <a:spcAft>
                <a:spcPts val="0"/>
              </a:spcAft>
              <a:buNone/>
              <a:defRPr>
                <a:solidFill>
                  <a:schemeClr val="accent4"/>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2"/>
          <p:cNvSpPr txBox="1">
            <a:spLocks noGrp="1"/>
          </p:cNvSpPr>
          <p:nvPr>
            <p:ph type="ctrTitle"/>
          </p:nvPr>
        </p:nvSpPr>
        <p:spPr>
          <a:xfrm flipH="1">
            <a:off x="773250" y="1735721"/>
            <a:ext cx="2504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1" name="Google Shape;41;p12"/>
          <p:cNvSpPr txBox="1">
            <a:spLocks noGrp="1"/>
          </p:cNvSpPr>
          <p:nvPr>
            <p:ph type="subTitle" idx="1"/>
          </p:nvPr>
        </p:nvSpPr>
        <p:spPr>
          <a:xfrm flipH="1">
            <a:off x="773250" y="2243946"/>
            <a:ext cx="25041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 name="Google Shape;42;p12"/>
          <p:cNvSpPr txBox="1">
            <a:spLocks noGrp="1"/>
          </p:cNvSpPr>
          <p:nvPr>
            <p:ph type="title" idx="2" hasCustomPrompt="1"/>
          </p:nvPr>
        </p:nvSpPr>
        <p:spPr>
          <a:xfrm>
            <a:off x="1760724" y="1238601"/>
            <a:ext cx="529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12"/>
          <p:cNvSpPr txBox="1">
            <a:spLocks noGrp="1"/>
          </p:cNvSpPr>
          <p:nvPr>
            <p:ph type="ctrTitle" idx="3"/>
          </p:nvPr>
        </p:nvSpPr>
        <p:spPr>
          <a:xfrm flipH="1">
            <a:off x="3379651" y="1735789"/>
            <a:ext cx="2384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44" name="Google Shape;44;p12"/>
          <p:cNvSpPr txBox="1">
            <a:spLocks noGrp="1"/>
          </p:cNvSpPr>
          <p:nvPr>
            <p:ph type="subTitle" idx="4"/>
          </p:nvPr>
        </p:nvSpPr>
        <p:spPr>
          <a:xfrm flipH="1">
            <a:off x="3277350" y="2243949"/>
            <a:ext cx="25893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2"/>
          <p:cNvSpPr txBox="1">
            <a:spLocks noGrp="1"/>
          </p:cNvSpPr>
          <p:nvPr>
            <p:ph type="title" idx="5" hasCustomPrompt="1"/>
          </p:nvPr>
        </p:nvSpPr>
        <p:spPr>
          <a:xfrm>
            <a:off x="4098299" y="1238612"/>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6"/>
          </p:nvPr>
        </p:nvSpPr>
        <p:spPr>
          <a:xfrm flipH="1">
            <a:off x="5792712" y="1742097"/>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47" name="Google Shape;47;p12"/>
          <p:cNvSpPr txBox="1">
            <a:spLocks noGrp="1"/>
          </p:cNvSpPr>
          <p:nvPr>
            <p:ph type="subTitle" idx="7"/>
          </p:nvPr>
        </p:nvSpPr>
        <p:spPr>
          <a:xfrm flipH="1">
            <a:off x="5724613" y="2243940"/>
            <a:ext cx="2589300" cy="74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48" name="Google Shape;48;p12"/>
          <p:cNvSpPr txBox="1">
            <a:spLocks noGrp="1"/>
          </p:cNvSpPr>
          <p:nvPr>
            <p:ph type="title" idx="8" hasCustomPrompt="1"/>
          </p:nvPr>
        </p:nvSpPr>
        <p:spPr>
          <a:xfrm>
            <a:off x="6492612" y="1239070"/>
            <a:ext cx="10533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49" name="Google Shape;49;p12"/>
          <p:cNvSpPr txBox="1">
            <a:spLocks noGrp="1"/>
          </p:cNvSpPr>
          <p:nvPr>
            <p:ph type="ctrTitle" idx="9"/>
          </p:nvPr>
        </p:nvSpPr>
        <p:spPr>
          <a:xfrm flipH="1">
            <a:off x="2042356" y="3407989"/>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50" name="Google Shape;50;p12"/>
          <p:cNvSpPr txBox="1">
            <a:spLocks noGrp="1"/>
          </p:cNvSpPr>
          <p:nvPr>
            <p:ph type="subTitle" idx="13"/>
          </p:nvPr>
        </p:nvSpPr>
        <p:spPr>
          <a:xfrm flipH="1">
            <a:off x="2042356" y="3918766"/>
            <a:ext cx="24531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1" name="Google Shape;51;p12"/>
          <p:cNvSpPr txBox="1">
            <a:spLocks noGrp="1"/>
          </p:cNvSpPr>
          <p:nvPr>
            <p:ph type="title" idx="14" hasCustomPrompt="1"/>
          </p:nvPr>
        </p:nvSpPr>
        <p:spPr>
          <a:xfrm>
            <a:off x="2795206" y="2903084"/>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2" name="Google Shape;52;p12"/>
          <p:cNvSpPr txBox="1">
            <a:spLocks noGrp="1"/>
          </p:cNvSpPr>
          <p:nvPr>
            <p:ph type="ctrTitle" idx="15"/>
          </p:nvPr>
        </p:nvSpPr>
        <p:spPr>
          <a:xfrm flipH="1">
            <a:off x="4571146" y="3407989"/>
            <a:ext cx="2453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53" name="Google Shape;53;p12"/>
          <p:cNvSpPr txBox="1">
            <a:spLocks noGrp="1"/>
          </p:cNvSpPr>
          <p:nvPr>
            <p:ph type="subTitle" idx="16"/>
          </p:nvPr>
        </p:nvSpPr>
        <p:spPr>
          <a:xfrm flipH="1">
            <a:off x="4605346" y="3918766"/>
            <a:ext cx="2384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54" name="Google Shape;54;p12"/>
          <p:cNvSpPr txBox="1">
            <a:spLocks noGrp="1"/>
          </p:cNvSpPr>
          <p:nvPr>
            <p:ph type="title" idx="17" hasCustomPrompt="1"/>
          </p:nvPr>
        </p:nvSpPr>
        <p:spPr>
          <a:xfrm>
            <a:off x="5323996" y="2903084"/>
            <a:ext cx="94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600"/>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2"/>
          <p:cNvSpPr txBox="1">
            <a:spLocks noGrp="1"/>
          </p:cNvSpPr>
          <p:nvPr>
            <p:ph type="title" idx="18"/>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flipH="1">
            <a:off x="6552430" y="201085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8" name="Google Shape;58;p13"/>
          <p:cNvSpPr txBox="1">
            <a:spLocks noGrp="1"/>
          </p:cNvSpPr>
          <p:nvPr>
            <p:ph type="subTitle" idx="1"/>
          </p:nvPr>
        </p:nvSpPr>
        <p:spPr>
          <a:xfrm flipH="1">
            <a:off x="6472706" y="2473075"/>
            <a:ext cx="1719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9" name="Google Shape;59;p13"/>
          <p:cNvSpPr txBox="1">
            <a:spLocks noGrp="1"/>
          </p:cNvSpPr>
          <p:nvPr>
            <p:ph type="ctrTitle" idx="2"/>
          </p:nvPr>
        </p:nvSpPr>
        <p:spPr>
          <a:xfrm flipH="1">
            <a:off x="3791699" y="246357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0" name="Google Shape;60;p13"/>
          <p:cNvSpPr txBox="1">
            <a:spLocks noGrp="1"/>
          </p:cNvSpPr>
          <p:nvPr>
            <p:ph type="subTitle" idx="3"/>
          </p:nvPr>
        </p:nvSpPr>
        <p:spPr>
          <a:xfrm flipH="1">
            <a:off x="3791699" y="2938421"/>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1" name="Google Shape;61;p13"/>
          <p:cNvSpPr txBox="1">
            <a:spLocks noGrp="1"/>
          </p:cNvSpPr>
          <p:nvPr>
            <p:ph type="ctrTitle" idx="4"/>
          </p:nvPr>
        </p:nvSpPr>
        <p:spPr>
          <a:xfrm flipH="1">
            <a:off x="1071599" y="201085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2" name="Google Shape;62;p13"/>
          <p:cNvSpPr txBox="1">
            <a:spLocks noGrp="1"/>
          </p:cNvSpPr>
          <p:nvPr>
            <p:ph type="subTitle" idx="5"/>
          </p:nvPr>
        </p:nvSpPr>
        <p:spPr>
          <a:xfrm flipH="1">
            <a:off x="1071600" y="2473075"/>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3" name="Google Shape;63;p13"/>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1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flipH="1">
            <a:off x="5126168" y="3534082"/>
            <a:ext cx="1869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6" name="Google Shape;66;p14"/>
          <p:cNvSpPr txBox="1">
            <a:spLocks noGrp="1"/>
          </p:cNvSpPr>
          <p:nvPr>
            <p:ph type="subTitle" idx="1"/>
          </p:nvPr>
        </p:nvSpPr>
        <p:spPr>
          <a:xfrm flipH="1">
            <a:off x="5126168" y="2966850"/>
            <a:ext cx="18693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7" name="Google Shape;67;p14"/>
          <p:cNvSpPr txBox="1">
            <a:spLocks noGrp="1"/>
          </p:cNvSpPr>
          <p:nvPr>
            <p:ph type="ctrTitle" idx="2"/>
          </p:nvPr>
        </p:nvSpPr>
        <p:spPr>
          <a:xfrm flipH="1">
            <a:off x="5150318" y="2085436"/>
            <a:ext cx="1821000" cy="45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8" name="Google Shape;68;p14"/>
          <p:cNvSpPr txBox="1">
            <a:spLocks noGrp="1"/>
          </p:cNvSpPr>
          <p:nvPr>
            <p:ph type="subTitle" idx="3"/>
          </p:nvPr>
        </p:nvSpPr>
        <p:spPr>
          <a:xfrm flipH="1">
            <a:off x="5126168" y="1517150"/>
            <a:ext cx="18693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9" name="Google Shape;69;p14"/>
          <p:cNvSpPr txBox="1">
            <a:spLocks noGrp="1"/>
          </p:cNvSpPr>
          <p:nvPr>
            <p:ph type="ctrTitle" idx="4"/>
          </p:nvPr>
        </p:nvSpPr>
        <p:spPr>
          <a:xfrm flipH="1">
            <a:off x="2241967" y="2088936"/>
            <a:ext cx="1793700" cy="45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0" name="Google Shape;70;p14"/>
          <p:cNvSpPr txBox="1">
            <a:spLocks noGrp="1"/>
          </p:cNvSpPr>
          <p:nvPr>
            <p:ph type="subTitle" idx="5"/>
          </p:nvPr>
        </p:nvSpPr>
        <p:spPr>
          <a:xfrm flipH="1">
            <a:off x="2204167" y="1517160"/>
            <a:ext cx="18693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1" name="Google Shape;71;p14"/>
          <p:cNvSpPr txBox="1">
            <a:spLocks noGrp="1"/>
          </p:cNvSpPr>
          <p:nvPr>
            <p:ph type="ctrTitle" idx="6"/>
          </p:nvPr>
        </p:nvSpPr>
        <p:spPr>
          <a:xfrm flipH="1">
            <a:off x="2204167" y="3534082"/>
            <a:ext cx="18693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2" name="Google Shape;72;p14"/>
          <p:cNvSpPr txBox="1">
            <a:spLocks noGrp="1"/>
          </p:cNvSpPr>
          <p:nvPr>
            <p:ph type="subTitle" idx="7"/>
          </p:nvPr>
        </p:nvSpPr>
        <p:spPr>
          <a:xfrm flipH="1">
            <a:off x="2204167" y="2966850"/>
            <a:ext cx="18693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3" name="Google Shape;73;p14"/>
          <p:cNvSpPr txBox="1">
            <a:spLocks noGrp="1"/>
          </p:cNvSpPr>
          <p:nvPr>
            <p:ph type="title" idx="8"/>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ms 2">
  <p:cSld name="TITLE_AND_TWO_COLUMNS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ctrTitle"/>
          </p:nvPr>
        </p:nvSpPr>
        <p:spPr>
          <a:xfrm flipH="1">
            <a:off x="989230" y="2431689"/>
            <a:ext cx="2012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6" name="Google Shape;76;p15"/>
          <p:cNvSpPr txBox="1">
            <a:spLocks noGrp="1"/>
          </p:cNvSpPr>
          <p:nvPr>
            <p:ph type="subTitle" idx="1"/>
          </p:nvPr>
        </p:nvSpPr>
        <p:spPr>
          <a:xfrm flipH="1">
            <a:off x="715630" y="2828489"/>
            <a:ext cx="2285700" cy="87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7" name="Google Shape;77;p15"/>
          <p:cNvSpPr txBox="1">
            <a:spLocks noGrp="1"/>
          </p:cNvSpPr>
          <p:nvPr>
            <p:ph type="ctrTitle" idx="2"/>
          </p:nvPr>
        </p:nvSpPr>
        <p:spPr>
          <a:xfrm flipH="1">
            <a:off x="5754257" y="3249841"/>
            <a:ext cx="1560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8" name="Google Shape;78;p15"/>
          <p:cNvSpPr txBox="1">
            <a:spLocks noGrp="1"/>
          </p:cNvSpPr>
          <p:nvPr>
            <p:ph type="subTitle" idx="3"/>
          </p:nvPr>
        </p:nvSpPr>
        <p:spPr>
          <a:xfrm flipH="1">
            <a:off x="5754257" y="3646373"/>
            <a:ext cx="2285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9" name="Google Shape;79;p15"/>
          <p:cNvSpPr txBox="1">
            <a:spLocks noGrp="1"/>
          </p:cNvSpPr>
          <p:nvPr>
            <p:ph type="ctrTitle" idx="4"/>
          </p:nvPr>
        </p:nvSpPr>
        <p:spPr>
          <a:xfrm flipH="1">
            <a:off x="6095335" y="1398079"/>
            <a:ext cx="15606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2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0" name="Google Shape;80;p15"/>
          <p:cNvSpPr txBox="1">
            <a:spLocks noGrp="1"/>
          </p:cNvSpPr>
          <p:nvPr>
            <p:ph type="subTitle" idx="5"/>
          </p:nvPr>
        </p:nvSpPr>
        <p:spPr>
          <a:xfrm flipH="1">
            <a:off x="6095335" y="1794611"/>
            <a:ext cx="2285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1" name="Google Shape;81;p15"/>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ctrTitle"/>
          </p:nvPr>
        </p:nvSpPr>
        <p:spPr>
          <a:xfrm flipH="1">
            <a:off x="2543653" y="124595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4" name="Google Shape;84;p16"/>
          <p:cNvSpPr txBox="1">
            <a:spLocks noGrp="1"/>
          </p:cNvSpPr>
          <p:nvPr>
            <p:ph type="subTitle" idx="1"/>
          </p:nvPr>
        </p:nvSpPr>
        <p:spPr>
          <a:xfrm flipH="1">
            <a:off x="2266603" y="162778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5" name="Google Shape;85;p16"/>
          <p:cNvSpPr txBox="1">
            <a:spLocks noGrp="1"/>
          </p:cNvSpPr>
          <p:nvPr>
            <p:ph type="ctrTitle" idx="2"/>
          </p:nvPr>
        </p:nvSpPr>
        <p:spPr>
          <a:xfrm flipH="1">
            <a:off x="2543653" y="3575283"/>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6" name="Google Shape;86;p16"/>
          <p:cNvSpPr txBox="1">
            <a:spLocks noGrp="1"/>
          </p:cNvSpPr>
          <p:nvPr>
            <p:ph type="subTitle" idx="3"/>
          </p:nvPr>
        </p:nvSpPr>
        <p:spPr>
          <a:xfrm flipH="1">
            <a:off x="2266608" y="3958300"/>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7" name="Google Shape;87;p16"/>
          <p:cNvSpPr txBox="1">
            <a:spLocks noGrp="1"/>
          </p:cNvSpPr>
          <p:nvPr>
            <p:ph type="ctrTitle" idx="4"/>
          </p:nvPr>
        </p:nvSpPr>
        <p:spPr>
          <a:xfrm flipH="1">
            <a:off x="2543653" y="2410347"/>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88" name="Google Shape;88;p16"/>
          <p:cNvSpPr txBox="1">
            <a:spLocks noGrp="1"/>
          </p:cNvSpPr>
          <p:nvPr>
            <p:ph type="subTitle" idx="5"/>
          </p:nvPr>
        </p:nvSpPr>
        <p:spPr>
          <a:xfrm flipH="1">
            <a:off x="2266608" y="279217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9" name="Google Shape;89;p16"/>
          <p:cNvSpPr txBox="1">
            <a:spLocks noGrp="1"/>
          </p:cNvSpPr>
          <p:nvPr>
            <p:ph type="ctrTitle" idx="6"/>
          </p:nvPr>
        </p:nvSpPr>
        <p:spPr>
          <a:xfrm flipH="1">
            <a:off x="5039747" y="241034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0" name="Google Shape;90;p16"/>
          <p:cNvSpPr txBox="1">
            <a:spLocks noGrp="1"/>
          </p:cNvSpPr>
          <p:nvPr>
            <p:ph type="subTitle" idx="7"/>
          </p:nvPr>
        </p:nvSpPr>
        <p:spPr>
          <a:xfrm flipH="1">
            <a:off x="4762697" y="2793356"/>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1" name="Google Shape;91;p16"/>
          <p:cNvSpPr txBox="1">
            <a:spLocks noGrp="1"/>
          </p:cNvSpPr>
          <p:nvPr>
            <p:ph type="ctrTitle" idx="8"/>
          </p:nvPr>
        </p:nvSpPr>
        <p:spPr>
          <a:xfrm flipH="1">
            <a:off x="5039747" y="3575283"/>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2" name="Google Shape;92;p16"/>
          <p:cNvSpPr txBox="1">
            <a:spLocks noGrp="1"/>
          </p:cNvSpPr>
          <p:nvPr>
            <p:ph type="subTitle" idx="9"/>
          </p:nvPr>
        </p:nvSpPr>
        <p:spPr>
          <a:xfrm flipH="1">
            <a:off x="4762697" y="3958293"/>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3" name="Google Shape;93;p16"/>
          <p:cNvSpPr txBox="1">
            <a:spLocks noGrp="1"/>
          </p:cNvSpPr>
          <p:nvPr>
            <p:ph type="ctrTitle" idx="13"/>
          </p:nvPr>
        </p:nvSpPr>
        <p:spPr>
          <a:xfrm flipH="1">
            <a:off x="5039747" y="124595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1"/>
                </a:solidFill>
              </a:defRPr>
            </a:lvl1pPr>
            <a:lvl2pPr lvl="1" algn="ctr" rtl="0">
              <a:spcBef>
                <a:spcPts val="0"/>
              </a:spcBef>
              <a:spcAft>
                <a:spcPts val="0"/>
              </a:spcAft>
              <a:buClr>
                <a:srgbClr val="434343"/>
              </a:buClr>
              <a:buSzPts val="1400"/>
              <a:buNone/>
              <a:defRPr sz="1400">
                <a:solidFill>
                  <a:srgbClr val="434343"/>
                </a:solidFill>
              </a:defRPr>
            </a:lvl2pPr>
            <a:lvl3pPr lvl="2" algn="ctr" rtl="0">
              <a:spcBef>
                <a:spcPts val="0"/>
              </a:spcBef>
              <a:spcAft>
                <a:spcPts val="0"/>
              </a:spcAft>
              <a:buClr>
                <a:srgbClr val="434343"/>
              </a:buClr>
              <a:buSzPts val="1400"/>
              <a:buNone/>
              <a:defRPr sz="1400">
                <a:solidFill>
                  <a:srgbClr val="434343"/>
                </a:solidFill>
              </a:defRPr>
            </a:lvl3pPr>
            <a:lvl4pPr lvl="3" algn="ctr" rtl="0">
              <a:spcBef>
                <a:spcPts val="0"/>
              </a:spcBef>
              <a:spcAft>
                <a:spcPts val="0"/>
              </a:spcAft>
              <a:buClr>
                <a:srgbClr val="434343"/>
              </a:buClr>
              <a:buSzPts val="1400"/>
              <a:buNone/>
              <a:defRPr sz="1400">
                <a:solidFill>
                  <a:srgbClr val="434343"/>
                </a:solidFill>
              </a:defRPr>
            </a:lvl4pPr>
            <a:lvl5pPr lvl="4" algn="ctr" rtl="0">
              <a:spcBef>
                <a:spcPts val="0"/>
              </a:spcBef>
              <a:spcAft>
                <a:spcPts val="0"/>
              </a:spcAft>
              <a:buClr>
                <a:srgbClr val="434343"/>
              </a:buClr>
              <a:buSzPts val="1400"/>
              <a:buNone/>
              <a:defRPr sz="1400">
                <a:solidFill>
                  <a:srgbClr val="434343"/>
                </a:solidFill>
              </a:defRPr>
            </a:lvl5pPr>
            <a:lvl6pPr lvl="5" algn="ctr" rtl="0">
              <a:spcBef>
                <a:spcPts val="0"/>
              </a:spcBef>
              <a:spcAft>
                <a:spcPts val="0"/>
              </a:spcAft>
              <a:buClr>
                <a:srgbClr val="434343"/>
              </a:buClr>
              <a:buSzPts val="1400"/>
              <a:buNone/>
              <a:defRPr sz="1400">
                <a:solidFill>
                  <a:srgbClr val="434343"/>
                </a:solidFill>
              </a:defRPr>
            </a:lvl6pPr>
            <a:lvl7pPr lvl="6" algn="ctr" rtl="0">
              <a:spcBef>
                <a:spcPts val="0"/>
              </a:spcBef>
              <a:spcAft>
                <a:spcPts val="0"/>
              </a:spcAft>
              <a:buClr>
                <a:srgbClr val="434343"/>
              </a:buClr>
              <a:buSzPts val="1400"/>
              <a:buNone/>
              <a:defRPr sz="1400">
                <a:solidFill>
                  <a:srgbClr val="434343"/>
                </a:solidFill>
              </a:defRPr>
            </a:lvl7pPr>
            <a:lvl8pPr lvl="7" algn="ctr" rtl="0">
              <a:spcBef>
                <a:spcPts val="0"/>
              </a:spcBef>
              <a:spcAft>
                <a:spcPts val="0"/>
              </a:spcAft>
              <a:buClr>
                <a:srgbClr val="434343"/>
              </a:buClr>
              <a:buSzPts val="1400"/>
              <a:buNone/>
              <a:defRPr sz="1400">
                <a:solidFill>
                  <a:srgbClr val="434343"/>
                </a:solidFill>
              </a:defRPr>
            </a:lvl8pPr>
            <a:lvl9pPr lvl="8" algn="ctr" rtl="0">
              <a:spcBef>
                <a:spcPts val="0"/>
              </a:spcBef>
              <a:spcAft>
                <a:spcPts val="0"/>
              </a:spcAft>
              <a:buClr>
                <a:srgbClr val="434343"/>
              </a:buClr>
              <a:buSzPts val="1400"/>
              <a:buNone/>
              <a:defRPr sz="1400">
                <a:solidFill>
                  <a:srgbClr val="434343"/>
                </a:solidFill>
              </a:defRPr>
            </a:lvl9pPr>
          </a:lstStyle>
          <a:p>
            <a:endParaRPr/>
          </a:p>
        </p:txBody>
      </p:sp>
      <p:sp>
        <p:nvSpPr>
          <p:cNvPr id="94" name="Google Shape;94;p16"/>
          <p:cNvSpPr txBox="1">
            <a:spLocks noGrp="1"/>
          </p:cNvSpPr>
          <p:nvPr>
            <p:ph type="subTitle" idx="14"/>
          </p:nvPr>
        </p:nvSpPr>
        <p:spPr>
          <a:xfrm flipH="1">
            <a:off x="4762697" y="1627785"/>
            <a:ext cx="21147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5" name="Google Shape;95;p16"/>
          <p:cNvSpPr txBox="1">
            <a:spLocks noGrp="1"/>
          </p:cNvSpPr>
          <p:nvPr>
            <p:ph type="title" idx="15"/>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flipH="1">
            <a:off x="612075" y="1881706"/>
            <a:ext cx="4182900" cy="1123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000">
                <a:solidFill>
                  <a:schemeClr val="accent1"/>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98" name="Google Shape;98;p17"/>
          <p:cNvSpPr txBox="1">
            <a:spLocks noGrp="1"/>
          </p:cNvSpPr>
          <p:nvPr>
            <p:ph type="subTitle" idx="1"/>
          </p:nvPr>
        </p:nvSpPr>
        <p:spPr>
          <a:xfrm flipH="1">
            <a:off x="612075" y="2837144"/>
            <a:ext cx="25599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7"/>
          <p:cNvSpPr txBox="1">
            <a:spLocks noGrp="1"/>
          </p:cNvSpPr>
          <p:nvPr>
            <p:ph type="title" idx="2" hasCustomPrompt="1"/>
          </p:nvPr>
        </p:nvSpPr>
        <p:spPr>
          <a:xfrm flipH="1">
            <a:off x="4880701" y="2478400"/>
            <a:ext cx="13119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3">
  <p:cSld name="CUSTOM_6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619650" y="2247705"/>
            <a:ext cx="2559900" cy="757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60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2" name="Google Shape;102;p18"/>
          <p:cNvSpPr txBox="1">
            <a:spLocks noGrp="1"/>
          </p:cNvSpPr>
          <p:nvPr>
            <p:ph type="subTitle" idx="1"/>
          </p:nvPr>
        </p:nvSpPr>
        <p:spPr>
          <a:xfrm>
            <a:off x="619650" y="2837337"/>
            <a:ext cx="25599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03" name="Google Shape;103;p18"/>
          <p:cNvSpPr txBox="1">
            <a:spLocks noGrp="1"/>
          </p:cNvSpPr>
          <p:nvPr>
            <p:ph type="title" idx="2" hasCustomPrompt="1"/>
          </p:nvPr>
        </p:nvSpPr>
        <p:spPr>
          <a:xfrm>
            <a:off x="4145650" y="2884438"/>
            <a:ext cx="22407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solidFill>
                  <a:schemeClr val="lt1"/>
                </a:solidFill>
              </a:defRPr>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5">
  <p:cSld name="CUSTOM_6_1_1">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ctrTitle"/>
          </p:nvPr>
        </p:nvSpPr>
        <p:spPr>
          <a:xfrm flipH="1">
            <a:off x="2726850" y="2897239"/>
            <a:ext cx="3690300" cy="4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solidFill>
                  <a:schemeClr val="accen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6" name="Google Shape;106;p19"/>
          <p:cNvSpPr txBox="1">
            <a:spLocks noGrp="1"/>
          </p:cNvSpPr>
          <p:nvPr>
            <p:ph type="subTitle" idx="1"/>
          </p:nvPr>
        </p:nvSpPr>
        <p:spPr>
          <a:xfrm flipH="1">
            <a:off x="3292050" y="3488360"/>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7" name="Google Shape;107;p19"/>
          <p:cNvSpPr txBox="1">
            <a:spLocks noGrp="1"/>
          </p:cNvSpPr>
          <p:nvPr>
            <p:ph type="title" idx="2" hasCustomPrompt="1"/>
          </p:nvPr>
        </p:nvSpPr>
        <p:spPr>
          <a:xfrm flipH="1">
            <a:off x="3451650" y="1351346"/>
            <a:ext cx="22407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solidFill>
                  <a:schemeClr val="lt1"/>
                </a:solidFill>
              </a:defRPr>
            </a:lvl1pPr>
            <a:lvl2pPr lvl="1"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4">
  <p:cSld name="CUSTOM_6_1_1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flipH="1">
            <a:off x="4847211" y="2553180"/>
            <a:ext cx="3690300" cy="45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0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0" name="Google Shape;110;p20"/>
          <p:cNvSpPr txBox="1">
            <a:spLocks noGrp="1"/>
          </p:cNvSpPr>
          <p:nvPr>
            <p:ph type="subTitle" idx="1"/>
          </p:nvPr>
        </p:nvSpPr>
        <p:spPr>
          <a:xfrm flipH="1">
            <a:off x="5977611" y="2837721"/>
            <a:ext cx="25599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11" name="Google Shape;111;p20"/>
          <p:cNvSpPr txBox="1">
            <a:spLocks noGrp="1"/>
          </p:cNvSpPr>
          <p:nvPr>
            <p:ph type="title" idx="2" hasCustomPrompt="1"/>
          </p:nvPr>
        </p:nvSpPr>
        <p:spPr>
          <a:xfrm flipH="1">
            <a:off x="2133750" y="2079350"/>
            <a:ext cx="20001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200">
                <a:solidFill>
                  <a:schemeClr val="lt1"/>
                </a:solidFill>
              </a:defRPr>
            </a:lvl1pPr>
            <a:lvl2pPr lvl="1"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007825" y="1945343"/>
            <a:ext cx="4535700" cy="822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000">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 name="Google Shape;13;p3"/>
          <p:cNvSpPr txBox="1">
            <a:spLocks noGrp="1"/>
          </p:cNvSpPr>
          <p:nvPr>
            <p:ph type="subTitle" idx="1"/>
          </p:nvPr>
        </p:nvSpPr>
        <p:spPr>
          <a:xfrm>
            <a:off x="5621050" y="2620363"/>
            <a:ext cx="29223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595072" y="2093275"/>
            <a:ext cx="10530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7200">
                <a:solidFill>
                  <a:schemeClr val="lt1"/>
                </a:solidFill>
              </a:defRPr>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13">
    <p:bg>
      <p:bgPr>
        <a:solidFill>
          <a:schemeClr val="lt2"/>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body" idx="1"/>
          </p:nvPr>
        </p:nvSpPr>
        <p:spPr>
          <a:xfrm>
            <a:off x="2069575" y="1357150"/>
            <a:ext cx="5140200" cy="3416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2"/>
              </a:buClr>
              <a:buSzPts val="1600"/>
              <a:buFont typeface="Nunito Light"/>
              <a:buChar char="●"/>
              <a:defRPr sz="14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04800" rtl="0">
              <a:spcBef>
                <a:spcPts val="1600"/>
              </a:spcBef>
              <a:spcAft>
                <a:spcPts val="0"/>
              </a:spcAft>
              <a:buSzPts val="1200"/>
              <a:buFont typeface="Nunito Light"/>
              <a:buChar char="○"/>
              <a:defRPr/>
            </a:lvl5pPr>
            <a:lvl6pPr marL="2743200" lvl="5" indent="-304800" rtl="0">
              <a:spcBef>
                <a:spcPts val="1600"/>
              </a:spcBef>
              <a:spcAft>
                <a:spcPts val="0"/>
              </a:spcAft>
              <a:buSzPts val="12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04800" rtl="0">
              <a:spcBef>
                <a:spcPts val="1600"/>
              </a:spcBef>
              <a:spcAft>
                <a:spcPts val="1600"/>
              </a:spcAft>
              <a:buSzPts val="1200"/>
              <a:buFont typeface="Nunito Light"/>
              <a:buChar char="■"/>
              <a:defRPr/>
            </a:lvl9pPr>
          </a:lstStyle>
          <a:p>
            <a:endParaRPr/>
          </a:p>
        </p:txBody>
      </p:sp>
      <p:sp>
        <p:nvSpPr>
          <p:cNvPr id="114" name="Google Shape;114;p21"/>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SECTION_TITLE_AND_DESCRIPTION_1">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625025" y="35533"/>
            <a:ext cx="4045200" cy="1482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7200">
                <a:solidFill>
                  <a:schemeClr val="accen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22"/>
          <p:cNvSpPr txBox="1">
            <a:spLocks noGrp="1"/>
          </p:cNvSpPr>
          <p:nvPr>
            <p:ph type="subTitle" idx="1"/>
          </p:nvPr>
        </p:nvSpPr>
        <p:spPr>
          <a:xfrm>
            <a:off x="625025" y="1331190"/>
            <a:ext cx="3375300" cy="14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2"/>
          <p:cNvSpPr txBox="1"/>
          <p:nvPr/>
        </p:nvSpPr>
        <p:spPr>
          <a:xfrm>
            <a:off x="621618" y="3589129"/>
            <a:ext cx="24180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chemeClr val="dk1"/>
                </a:solidFill>
                <a:latin typeface="Hind Vadodara Light"/>
                <a:ea typeface="Hind Vadodara Light"/>
                <a:cs typeface="Hind Vadodara Light"/>
                <a:sym typeface="Hind Vadodara Light"/>
              </a:rPr>
              <a:t>CREDITS: This presentation template was created by </a:t>
            </a:r>
            <a:r>
              <a:rPr lang="en" sz="1000">
                <a:solidFill>
                  <a:schemeClr val="dk1"/>
                </a:solidFill>
                <a:uFill>
                  <a:noFill/>
                </a:uFill>
                <a:latin typeface="Hind Vadodara Medium"/>
                <a:ea typeface="Hind Vadodara Medium"/>
                <a:cs typeface="Hind Vadodara Medium"/>
                <a:sym typeface="Hind Vadodara Mediu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dk1"/>
                </a:solidFill>
                <a:latin typeface="Hind Vadodara Light"/>
                <a:ea typeface="Hind Vadodara Light"/>
                <a:cs typeface="Hind Vadodara Light"/>
                <a:sym typeface="Hind Vadodara Light"/>
              </a:rPr>
              <a:t>, including icons by </a:t>
            </a:r>
            <a:r>
              <a:rPr lang="en" sz="1000">
                <a:solidFill>
                  <a:schemeClr val="dk1"/>
                </a:solidFill>
                <a:uFill>
                  <a:noFill/>
                </a:uFill>
                <a:latin typeface="Hind Vadodara Medium"/>
                <a:ea typeface="Hind Vadodara Medium"/>
                <a:cs typeface="Hind Vadodara Medium"/>
                <a:sym typeface="Hind Vadodara Mediu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dk1"/>
                </a:solidFill>
                <a:latin typeface="Hind Vadodara Light"/>
                <a:ea typeface="Hind Vadodara Light"/>
                <a:cs typeface="Hind Vadodara Light"/>
                <a:sym typeface="Hind Vadodara Light"/>
              </a:rPr>
              <a:t>, and infographics &amp; images by </a:t>
            </a:r>
            <a:r>
              <a:rPr lang="en" sz="1000">
                <a:solidFill>
                  <a:schemeClr val="dk1"/>
                </a:solidFill>
                <a:uFill>
                  <a:noFill/>
                </a:uFill>
                <a:latin typeface="Hind Vadodara Medium"/>
                <a:ea typeface="Hind Vadodara Medium"/>
                <a:cs typeface="Hind Vadodara Medium"/>
                <a:sym typeface="Hind Vadodara Medium"/>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a:solidFill>
                <a:schemeClr val="dk1"/>
              </a:solidFill>
              <a:latin typeface="Hind Vadodara Medium"/>
              <a:ea typeface="Hind Vadodara Medium"/>
              <a:cs typeface="Hind Vadodara Medium"/>
              <a:sym typeface="Hind Vadodara Medium"/>
            </a:endParaRPr>
          </a:p>
          <a:p>
            <a:pPr marL="0" lvl="0" indent="0" algn="l" rtl="0">
              <a:spcBef>
                <a:spcPts val="0"/>
              </a:spcBef>
              <a:spcAft>
                <a:spcPts val="0"/>
              </a:spcAft>
              <a:buNone/>
            </a:pPr>
            <a:endParaRPr>
              <a:solidFill>
                <a:schemeClr val="dk1"/>
              </a:solidFill>
              <a:latin typeface="Hind Vadodara Light"/>
              <a:ea typeface="Hind Vadodara Light"/>
              <a:cs typeface="Hind Vadodara Light"/>
              <a:sym typeface="Hind Vadodara Light"/>
            </a:endParaRPr>
          </a:p>
          <a:p>
            <a:pPr marL="0" lvl="0" indent="0" algn="l" rtl="0">
              <a:lnSpc>
                <a:spcPct val="115000"/>
              </a:lnSpc>
              <a:spcBef>
                <a:spcPts val="300"/>
              </a:spcBef>
              <a:spcAft>
                <a:spcPts val="0"/>
              </a:spcAft>
              <a:buNone/>
            </a:pPr>
            <a:endParaRPr sz="1000">
              <a:solidFill>
                <a:schemeClr val="dk1"/>
              </a:solidFill>
              <a:latin typeface="Hind Vadodara Light"/>
              <a:ea typeface="Hind Vadodara Light"/>
              <a:cs typeface="Hind Vadodara Light"/>
              <a:sym typeface="Hind Vadodara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lt2"/>
        </a:solidFill>
        <a:effectLst/>
      </p:bgPr>
    </p:bg>
    <p:spTree>
      <p:nvGrpSpPr>
        <p:cNvPr id="1" name="Shape 11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12480" y="1297750"/>
            <a:ext cx="3128100" cy="2908800"/>
          </a:xfrm>
          <a:prstGeom prst="rect">
            <a:avLst/>
          </a:prstGeom>
        </p:spPr>
        <p:txBody>
          <a:bodyPr spcFirstLastPara="1" wrap="square" lIns="91425" tIns="91425" rIns="91425" bIns="91425" anchor="b" anchorCtr="0">
            <a:noAutofit/>
          </a:bodyPr>
          <a:lstStyle>
            <a:lvl1pPr marL="457200" lvl="0" indent="-330200">
              <a:lnSpc>
                <a:spcPct val="100000"/>
              </a:lnSpc>
              <a:spcBef>
                <a:spcPts val="0"/>
              </a:spcBef>
              <a:spcAft>
                <a:spcPts val="0"/>
              </a:spcAft>
              <a:buSzPts val="1600"/>
              <a:buFont typeface="Nunito Light"/>
              <a:buChar char="●"/>
              <a:defRPr/>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a:endParaRPr/>
          </a:p>
        </p:txBody>
      </p:sp>
      <p:sp>
        <p:nvSpPr>
          <p:cNvPr id="17" name="Google Shape;17;p4"/>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5408076" y="1087185"/>
            <a:ext cx="2250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 name="Google Shape;20;p5"/>
          <p:cNvSpPr txBox="1">
            <a:spLocks noGrp="1"/>
          </p:cNvSpPr>
          <p:nvPr>
            <p:ph type="subTitle" idx="1"/>
          </p:nvPr>
        </p:nvSpPr>
        <p:spPr>
          <a:xfrm flipH="1">
            <a:off x="1483662" y="4161895"/>
            <a:ext cx="2250000" cy="61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0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1" name="Google Shape;21;p5"/>
          <p:cNvSpPr txBox="1">
            <a:spLocks noGrp="1"/>
          </p:cNvSpPr>
          <p:nvPr>
            <p:ph type="ctrTitle" idx="2"/>
          </p:nvPr>
        </p:nvSpPr>
        <p:spPr>
          <a:xfrm flipH="1">
            <a:off x="1505901" y="3702014"/>
            <a:ext cx="2205600" cy="629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2" name="Google Shape;22;p5"/>
          <p:cNvSpPr txBox="1">
            <a:spLocks noGrp="1"/>
          </p:cNvSpPr>
          <p:nvPr>
            <p:ph type="subTitle" idx="3"/>
          </p:nvPr>
        </p:nvSpPr>
        <p:spPr>
          <a:xfrm flipH="1">
            <a:off x="5408076" y="1497548"/>
            <a:ext cx="2250000" cy="61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0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 name="Google Shape;23;p5"/>
          <p:cNvSpPr txBox="1">
            <a:spLocks noGrp="1"/>
          </p:cNvSpPr>
          <p:nvPr>
            <p:ph type="title" idx="4"/>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546575" y="2518225"/>
            <a:ext cx="8050800" cy="188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1200"/>
            </a:lvl1pPr>
            <a:lvl2pPr lvl="1" algn="ctr" rtl="0">
              <a:lnSpc>
                <a:spcPct val="100000"/>
              </a:lnSpc>
              <a:spcBef>
                <a:spcPts val="0"/>
              </a:spcBef>
              <a:spcAft>
                <a:spcPts val="0"/>
              </a:spcAft>
              <a:buClr>
                <a:srgbClr val="434343"/>
              </a:buClr>
              <a:buSzPts val="1200"/>
              <a:buFont typeface="Roboto Condensed Light"/>
              <a:buAutoNum type="alphaLcPeriod"/>
              <a:defRPr sz="1200"/>
            </a:lvl2pPr>
            <a:lvl3pPr lvl="2" algn="ctr" rtl="0">
              <a:lnSpc>
                <a:spcPct val="100000"/>
              </a:lnSpc>
              <a:spcBef>
                <a:spcPts val="0"/>
              </a:spcBef>
              <a:spcAft>
                <a:spcPts val="0"/>
              </a:spcAft>
              <a:buClr>
                <a:srgbClr val="434343"/>
              </a:buClr>
              <a:buSzPts val="1200"/>
              <a:buFont typeface="Roboto Condensed Light"/>
              <a:buAutoNum type="romanLcPeriod"/>
              <a:defRPr sz="1200"/>
            </a:lvl3pPr>
            <a:lvl4pPr lvl="3" algn="ctr" rtl="0">
              <a:lnSpc>
                <a:spcPct val="100000"/>
              </a:lnSpc>
              <a:spcBef>
                <a:spcPts val="0"/>
              </a:spcBef>
              <a:spcAft>
                <a:spcPts val="0"/>
              </a:spcAft>
              <a:buClr>
                <a:srgbClr val="434343"/>
              </a:buClr>
              <a:buSzPts val="1200"/>
              <a:buFont typeface="Roboto Condensed Light"/>
              <a:buAutoNum type="arabicPeriod"/>
              <a:defRPr sz="1200"/>
            </a:lvl4pPr>
            <a:lvl5pPr lvl="4" algn="ctr" rtl="0">
              <a:lnSpc>
                <a:spcPct val="100000"/>
              </a:lnSpc>
              <a:spcBef>
                <a:spcPts val="0"/>
              </a:spcBef>
              <a:spcAft>
                <a:spcPts val="0"/>
              </a:spcAft>
              <a:buClr>
                <a:srgbClr val="434343"/>
              </a:buClr>
              <a:buSzPts val="1200"/>
              <a:buFont typeface="Roboto Condensed Light"/>
              <a:buAutoNum type="alphaLcPeriod"/>
              <a:defRPr sz="1200"/>
            </a:lvl5pPr>
            <a:lvl6pPr lvl="5" algn="ctr" rtl="0">
              <a:lnSpc>
                <a:spcPct val="100000"/>
              </a:lnSpc>
              <a:spcBef>
                <a:spcPts val="0"/>
              </a:spcBef>
              <a:spcAft>
                <a:spcPts val="0"/>
              </a:spcAft>
              <a:buClr>
                <a:srgbClr val="434343"/>
              </a:buClr>
              <a:buSzPts val="1200"/>
              <a:buFont typeface="Roboto Condensed Light"/>
              <a:buAutoNum type="romanLcPeriod"/>
              <a:defRPr sz="1200"/>
            </a:lvl6pPr>
            <a:lvl7pPr lvl="6" algn="ctr" rtl="0">
              <a:lnSpc>
                <a:spcPct val="100000"/>
              </a:lnSpc>
              <a:spcBef>
                <a:spcPts val="0"/>
              </a:spcBef>
              <a:spcAft>
                <a:spcPts val="0"/>
              </a:spcAft>
              <a:buClr>
                <a:srgbClr val="434343"/>
              </a:buClr>
              <a:buSzPts val="1200"/>
              <a:buFont typeface="Roboto Condensed Light"/>
              <a:buAutoNum type="arabicPeriod"/>
              <a:defRPr sz="1200"/>
            </a:lvl7pPr>
            <a:lvl8pPr lvl="7" algn="ctr" rtl="0">
              <a:lnSpc>
                <a:spcPct val="100000"/>
              </a:lnSpc>
              <a:spcBef>
                <a:spcPts val="0"/>
              </a:spcBef>
              <a:spcAft>
                <a:spcPts val="0"/>
              </a:spcAft>
              <a:buClr>
                <a:srgbClr val="434343"/>
              </a:buClr>
              <a:buSzPts val="1200"/>
              <a:buFont typeface="Roboto Condensed Light"/>
              <a:buAutoNum type="alphaLcPeriod"/>
              <a:defRPr sz="1200"/>
            </a:lvl8pPr>
            <a:lvl9pPr lvl="8" algn="ctr"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28" name="Google Shape;28;p7"/>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208600" y="1016100"/>
            <a:ext cx="4726800" cy="3111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5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25025" y="35533"/>
            <a:ext cx="4045200" cy="14823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2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 name="Google Shape;33;p9"/>
          <p:cNvSpPr txBox="1">
            <a:spLocks noGrp="1"/>
          </p:cNvSpPr>
          <p:nvPr>
            <p:ph type="subTitle" idx="1"/>
          </p:nvPr>
        </p:nvSpPr>
        <p:spPr>
          <a:xfrm>
            <a:off x="625025" y="1331190"/>
            <a:ext cx="3375300" cy="143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10"/>
          <p:cNvSpPr txBox="1">
            <a:spLocks noGrp="1"/>
          </p:cNvSpPr>
          <p:nvPr>
            <p:ph type="ctrTitle"/>
          </p:nvPr>
        </p:nvSpPr>
        <p:spPr>
          <a:xfrm flipH="1">
            <a:off x="616848" y="1589117"/>
            <a:ext cx="3301800" cy="132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000">
                <a:solidFill>
                  <a:schemeClr val="accent1"/>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6" name="Google Shape;36;p10"/>
          <p:cNvSpPr txBox="1">
            <a:spLocks noGrp="1"/>
          </p:cNvSpPr>
          <p:nvPr>
            <p:ph type="subTitle" idx="1"/>
          </p:nvPr>
        </p:nvSpPr>
        <p:spPr>
          <a:xfrm flipH="1">
            <a:off x="616948" y="2831770"/>
            <a:ext cx="23313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1pPr>
            <a:lvl2pPr lvl="1">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2pPr>
            <a:lvl3pPr lvl="2">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3pPr>
            <a:lvl4pPr lvl="3">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4pPr>
            <a:lvl5pPr lvl="4">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5pPr>
            <a:lvl6pPr lvl="5">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6pPr>
            <a:lvl7pPr lvl="6">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7pPr>
            <a:lvl8pPr lvl="7">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8pPr>
            <a:lvl9pPr lvl="8">
              <a:spcBef>
                <a:spcPts val="0"/>
              </a:spcBef>
              <a:spcAft>
                <a:spcPts val="0"/>
              </a:spcAft>
              <a:buClr>
                <a:schemeClr val="dk1"/>
              </a:buClr>
              <a:buSzPts val="2400"/>
              <a:buFont typeface="Teko Light"/>
              <a:buNone/>
              <a:defRPr sz="2400">
                <a:solidFill>
                  <a:schemeClr val="dk1"/>
                </a:solidFill>
                <a:latin typeface="Teko Light"/>
                <a:ea typeface="Teko Light"/>
                <a:cs typeface="Teko Light"/>
                <a:sym typeface="Teko 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Hind Vadodara Light"/>
              <a:buChar char="●"/>
              <a:defRPr sz="1800">
                <a:solidFill>
                  <a:schemeClr val="dk1"/>
                </a:solidFill>
                <a:latin typeface="Hind Vadodara Light"/>
                <a:ea typeface="Hind Vadodara Light"/>
                <a:cs typeface="Hind Vadodara Light"/>
                <a:sym typeface="Hind Vadodara Light"/>
              </a:defRPr>
            </a:lvl1pPr>
            <a:lvl2pPr marL="914400" lvl="1" indent="-317500">
              <a:lnSpc>
                <a:spcPct val="115000"/>
              </a:lnSpc>
              <a:spcBef>
                <a:spcPts val="1600"/>
              </a:spcBef>
              <a:spcAft>
                <a:spcPts val="0"/>
              </a:spcAft>
              <a:buClr>
                <a:schemeClr val="dk1"/>
              </a:buClr>
              <a:buSzPts val="1400"/>
              <a:buFont typeface="Hind Vadodara Light"/>
              <a:buChar char="○"/>
              <a:defRPr>
                <a:solidFill>
                  <a:schemeClr val="dk1"/>
                </a:solidFill>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Clr>
                <a:schemeClr val="dk1"/>
              </a:buClr>
              <a:buSzPts val="1200"/>
              <a:buFont typeface="Hind Vadodara Light"/>
              <a:buChar char="■"/>
              <a:defRPr sz="1200">
                <a:solidFill>
                  <a:schemeClr val="dk1"/>
                </a:solidFill>
                <a:latin typeface="Hind Vadodara Light"/>
                <a:ea typeface="Hind Vadodara Light"/>
                <a:cs typeface="Hind Vadodara Light"/>
                <a:sym typeface="Hind Vadodar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docs.google.com/spreadsheets/d/106R25LFpSfQrtnkn-DDdTSFS8RkJRoqhl0UGNDw5b6k/cop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www.freepik.com/free-vector/chemistry-test-tubes_713850.htm/?utm_source=slidesgo_template&amp;utm_medium=referral-link&amp;utm_campaign=sg_resources&amp;utm_content=freepik" TargetMode="External"/><Relationship Id="rId3" Type="http://schemas.openxmlformats.org/officeDocument/2006/relationships/hyperlink" Target="https://www.freepik.com/free-photo/female-student-sitting-with-book-smiling_4690471.htm#page=35&amp;query=TEENAGER&amp;position=22/?utm_source=slidesgo_template&amp;utm_medium=referral-link&amp;utm_campaign=sg_resources&amp;utm_content=freepik" TargetMode="External"/><Relationship Id="rId7" Type="http://schemas.openxmlformats.org/officeDocument/2006/relationships/hyperlink" Target="https://www.freepik.com/free-vector/abstract-science-background_763535.htm/?utm_source=slidesgo_template&amp;utm_medium=referral-link&amp;utm_campaign=sg_resources&amp;utm_content=freepik" TargetMode="External"/><Relationship Id="rId12" Type="http://schemas.openxmlformats.org/officeDocument/2006/relationships/hyperlink" Target="https://www.freepik.com/free-vector/flat-chemistry-background_4459219.htm/?utm_source=slidesgo_template&amp;utm_medium=referral-link&amp;utm_campaign=sg_resources&amp;utm_content=freepik" TargetMode="Externa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hyperlink" Target="https://www.freepik.com/free-photo/scientist-making-test-laboratory_1092841.htm/?utm_source=slidesgo_template&amp;utm_medium=referral-link&amp;utm_campaign=sg_resources&amp;utm_content=freepik" TargetMode="External"/><Relationship Id="rId11" Type="http://schemas.openxmlformats.org/officeDocument/2006/relationships/hyperlink" Target="https://www.freepik.com/free-vector/flat-chemistry-background_4459222.htm/?utm_source=slidesgo_template&amp;utm_medium=referral-link&amp;utm_campaign=sg_resources&amp;utm_content=freepik" TargetMode="External"/><Relationship Id="rId5" Type="http://schemas.openxmlformats.org/officeDocument/2006/relationships/hyperlink" Target="https://www.freepik.com/free-photo/modern-microscope-laboratory_1855154.htm/?utm_source=slidesgo_template&amp;utm_medium=referral-link&amp;utm_campaign=sg_resources&amp;utm_content=freepik" TargetMode="External"/><Relationship Id="rId10" Type="http://schemas.openxmlformats.org/officeDocument/2006/relationships/hyperlink" Target="https://www.freepik.com/free-vector/flat-chemistry-laboratory-with-flasks_4750308.htm/?utm_source=slidesgo_template&amp;utm_medium=referral-link&amp;utm_campaign=sg_resources&amp;utm_content=freepik" TargetMode="External"/><Relationship Id="rId4" Type="http://schemas.openxmlformats.org/officeDocument/2006/relationships/hyperlink" Target="https://www.freepik.com/free-photo/teenage-student-sitting-table-classroom_4680307.htm/?utm_source=slidesgo_template&amp;utm_medium=referral-link&amp;utm_campaign=sg_resources&amp;utm_content=freepik" TargetMode="External"/><Relationship Id="rId9" Type="http://schemas.openxmlformats.org/officeDocument/2006/relationships/hyperlink" Target="https://www.freepik.com/free-vector/flat-chemistry-background_4459218.htm/?utm_source=slidesgo_template&amp;utm_medium=referral-link&amp;utm_campaign=sg_resources&amp;utm_content=freepi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ctrTitle"/>
          </p:nvPr>
        </p:nvSpPr>
        <p:spPr>
          <a:xfrm>
            <a:off x="1729927" y="1512451"/>
            <a:ext cx="5683945" cy="174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mtClean="0">
                <a:latin typeface="Stencil" panose="040409050D0802020404" pitchFamily="82" charset="0"/>
              </a:rPr>
              <a:t>Geeni Manipulointi</a:t>
            </a:r>
            <a:endParaRPr dirty="0">
              <a:latin typeface="Stencil" panose="040409050D0802020404" pitchFamily="82" charset="0"/>
            </a:endParaRPr>
          </a:p>
        </p:txBody>
      </p:sp>
      <p:sp>
        <p:nvSpPr>
          <p:cNvPr id="130" name="Google Shape;130;p27"/>
          <p:cNvSpPr txBox="1">
            <a:spLocks noGrp="1"/>
          </p:cNvSpPr>
          <p:nvPr>
            <p:ph type="subTitle" idx="1"/>
          </p:nvPr>
        </p:nvSpPr>
        <p:spPr>
          <a:xfrm>
            <a:off x="3335000" y="3257551"/>
            <a:ext cx="2473800" cy="47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smtClean="0"/>
              <a:t>Onko se eettistä?</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p35"/>
          <p:cNvSpPr txBox="1">
            <a:spLocks noGrp="1"/>
          </p:cNvSpPr>
          <p:nvPr>
            <p:ph type="ctrTitle"/>
          </p:nvPr>
        </p:nvSpPr>
        <p:spPr>
          <a:xfrm flipH="1">
            <a:off x="612075" y="1881706"/>
            <a:ext cx="4182900" cy="1123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DEPTH</a:t>
            </a:r>
            <a:endParaRPr/>
          </a:p>
        </p:txBody>
      </p:sp>
      <p:sp>
        <p:nvSpPr>
          <p:cNvPr id="252" name="Google Shape;252;p35"/>
          <p:cNvSpPr txBox="1">
            <a:spLocks noGrp="1"/>
          </p:cNvSpPr>
          <p:nvPr>
            <p:ph type="subTitle" idx="1"/>
          </p:nvPr>
        </p:nvSpPr>
        <p:spPr>
          <a:xfrm flipH="1">
            <a:off x="612075" y="2837144"/>
            <a:ext cx="25599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could enter a subtitle here if you need it</a:t>
            </a:r>
            <a:endParaRPr/>
          </a:p>
        </p:txBody>
      </p:sp>
      <p:sp>
        <p:nvSpPr>
          <p:cNvPr id="253" name="Google Shape;253;p35"/>
          <p:cNvSpPr txBox="1">
            <a:spLocks noGrp="1"/>
          </p:cNvSpPr>
          <p:nvPr>
            <p:ph type="title" idx="2"/>
          </p:nvPr>
        </p:nvSpPr>
        <p:spPr>
          <a:xfrm flipH="1">
            <a:off x="4880701" y="2478400"/>
            <a:ext cx="13119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DEPTH</a:t>
            </a:r>
            <a:endParaRPr/>
          </a:p>
        </p:txBody>
      </p:sp>
      <p:sp>
        <p:nvSpPr>
          <p:cNvPr id="259" name="Google Shape;259;p36"/>
          <p:cNvSpPr/>
          <p:nvPr/>
        </p:nvSpPr>
        <p:spPr>
          <a:xfrm rot="-4352175" flipH="1">
            <a:off x="6441114" y="1598902"/>
            <a:ext cx="2225459" cy="714720"/>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6"/>
          <p:cNvSpPr/>
          <p:nvPr/>
        </p:nvSpPr>
        <p:spPr>
          <a:xfrm rot="-3668310" flipH="1">
            <a:off x="3839409" y="1818900"/>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6"/>
          <p:cNvSpPr/>
          <p:nvPr/>
        </p:nvSpPr>
        <p:spPr>
          <a:xfrm rot="3668310">
            <a:off x="244871" y="1529346"/>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p:nvPr/>
        </p:nvSpPr>
        <p:spPr>
          <a:xfrm>
            <a:off x="617400" y="1659125"/>
            <a:ext cx="2469000" cy="2469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6"/>
          <p:cNvSpPr/>
          <p:nvPr/>
        </p:nvSpPr>
        <p:spPr>
          <a:xfrm>
            <a:off x="3337499" y="2116325"/>
            <a:ext cx="2469000" cy="2469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6"/>
          <p:cNvSpPr/>
          <p:nvPr/>
        </p:nvSpPr>
        <p:spPr>
          <a:xfrm>
            <a:off x="6052044" y="1678175"/>
            <a:ext cx="2469000" cy="2469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6"/>
          <p:cNvSpPr txBox="1">
            <a:spLocks noGrp="1"/>
          </p:cNvSpPr>
          <p:nvPr>
            <p:ph type="ctrTitle" idx="4"/>
          </p:nvPr>
        </p:nvSpPr>
        <p:spPr>
          <a:xfrm flipH="1">
            <a:off x="1071599" y="2010857"/>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sp>
        <p:nvSpPr>
          <p:cNvPr id="266" name="Google Shape;266;p36"/>
          <p:cNvSpPr txBox="1">
            <a:spLocks noGrp="1"/>
          </p:cNvSpPr>
          <p:nvPr>
            <p:ph type="ctrTitle"/>
          </p:nvPr>
        </p:nvSpPr>
        <p:spPr>
          <a:xfrm flipH="1">
            <a:off x="6552430" y="2010857"/>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SATURN</a:t>
            </a:r>
            <a:endParaRPr/>
          </a:p>
        </p:txBody>
      </p:sp>
      <p:sp>
        <p:nvSpPr>
          <p:cNvPr id="267" name="Google Shape;267;p36"/>
          <p:cNvSpPr txBox="1">
            <a:spLocks noGrp="1"/>
          </p:cNvSpPr>
          <p:nvPr>
            <p:ph type="subTitle" idx="1"/>
          </p:nvPr>
        </p:nvSpPr>
        <p:spPr>
          <a:xfrm flipH="1">
            <a:off x="6472706" y="2473075"/>
            <a:ext cx="17199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Yes, this is the ringed one. It’s a gas giant, composed mostly of hydrogen and helium</a:t>
            </a:r>
            <a:endParaRPr/>
          </a:p>
        </p:txBody>
      </p:sp>
      <p:sp>
        <p:nvSpPr>
          <p:cNvPr id="268" name="Google Shape;268;p36"/>
          <p:cNvSpPr txBox="1">
            <a:spLocks noGrp="1"/>
          </p:cNvSpPr>
          <p:nvPr>
            <p:ph type="subTitle" idx="5"/>
          </p:nvPr>
        </p:nvSpPr>
        <p:spPr>
          <a:xfrm flipH="1">
            <a:off x="1071600" y="2473075"/>
            <a:ext cx="15606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biggest planet in our Solar System and the fourth-brightest object in the sky</a:t>
            </a:r>
            <a:endParaRPr/>
          </a:p>
        </p:txBody>
      </p:sp>
      <p:sp>
        <p:nvSpPr>
          <p:cNvPr id="269" name="Google Shape;269;p36"/>
          <p:cNvSpPr txBox="1">
            <a:spLocks noGrp="1"/>
          </p:cNvSpPr>
          <p:nvPr>
            <p:ph type="ctrTitle" idx="2"/>
          </p:nvPr>
        </p:nvSpPr>
        <p:spPr>
          <a:xfrm flipH="1">
            <a:off x="3791699" y="2463578"/>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270" name="Google Shape;270;p36"/>
          <p:cNvSpPr txBox="1">
            <a:spLocks noGrp="1"/>
          </p:cNvSpPr>
          <p:nvPr>
            <p:ph type="subTitle" idx="3"/>
          </p:nvPr>
        </p:nvSpPr>
        <p:spPr>
          <a:xfrm flipH="1">
            <a:off x="3791699" y="2938421"/>
            <a:ext cx="15606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Mars is actually a cold place. It’s full of iron oxide dust, giving the planet its reddish cast</a:t>
            </a:r>
            <a:endParaRPr/>
          </a:p>
        </p:txBody>
      </p:sp>
      <p:sp>
        <p:nvSpPr>
          <p:cNvPr id="271" name="Google Shape;271;p36"/>
          <p:cNvSpPr txBox="1">
            <a:spLocks noGrp="1"/>
          </p:cNvSpPr>
          <p:nvPr>
            <p:ph type="ctrTitle" idx="4"/>
          </p:nvPr>
        </p:nvSpPr>
        <p:spPr>
          <a:xfrm flipH="1">
            <a:off x="236370" y="958622"/>
            <a:ext cx="1560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lt1"/>
                </a:solidFill>
              </a:rPr>
              <a:t>01</a:t>
            </a:r>
            <a:endParaRPr sz="4800">
              <a:solidFill>
                <a:schemeClr val="lt1"/>
              </a:solidFill>
            </a:endParaRPr>
          </a:p>
        </p:txBody>
      </p:sp>
      <p:sp>
        <p:nvSpPr>
          <p:cNvPr id="272" name="Google Shape;272;p36"/>
          <p:cNvSpPr txBox="1">
            <a:spLocks noGrp="1"/>
          </p:cNvSpPr>
          <p:nvPr>
            <p:ph type="ctrTitle"/>
          </p:nvPr>
        </p:nvSpPr>
        <p:spPr>
          <a:xfrm flipH="1">
            <a:off x="6982411" y="958622"/>
            <a:ext cx="1560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lt1"/>
                </a:solidFill>
              </a:rPr>
              <a:t>03</a:t>
            </a:r>
            <a:endParaRPr sz="4800">
              <a:solidFill>
                <a:schemeClr val="lt1"/>
              </a:solidFill>
            </a:endParaRPr>
          </a:p>
        </p:txBody>
      </p:sp>
      <p:sp>
        <p:nvSpPr>
          <p:cNvPr id="273" name="Google Shape;273;p36"/>
          <p:cNvSpPr txBox="1">
            <a:spLocks noGrp="1"/>
          </p:cNvSpPr>
          <p:nvPr>
            <p:ph type="ctrTitle" idx="2"/>
          </p:nvPr>
        </p:nvSpPr>
        <p:spPr>
          <a:xfrm flipH="1">
            <a:off x="4509743" y="1240249"/>
            <a:ext cx="1560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lt1"/>
                </a:solidFill>
              </a:rPr>
              <a:t>02</a:t>
            </a:r>
            <a:endParaRPr sz="48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 DEPTH</a:t>
            </a:r>
            <a:endParaRPr/>
          </a:p>
        </p:txBody>
      </p:sp>
      <p:sp>
        <p:nvSpPr>
          <p:cNvPr id="279" name="Google Shape;279;p37"/>
          <p:cNvSpPr txBox="1">
            <a:spLocks noGrp="1"/>
          </p:cNvSpPr>
          <p:nvPr>
            <p:ph type="ctrTitle" idx="4294967295"/>
          </p:nvPr>
        </p:nvSpPr>
        <p:spPr>
          <a:xfrm>
            <a:off x="717712" y="1820930"/>
            <a:ext cx="1564800" cy="62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t>MERCURY</a:t>
            </a:r>
            <a:endParaRPr sz="2200"/>
          </a:p>
        </p:txBody>
      </p:sp>
      <p:sp>
        <p:nvSpPr>
          <p:cNvPr id="280" name="Google Shape;280;p37"/>
          <p:cNvSpPr txBox="1">
            <a:spLocks noGrp="1"/>
          </p:cNvSpPr>
          <p:nvPr>
            <p:ph type="subTitle" idx="4294967295"/>
          </p:nvPr>
        </p:nvSpPr>
        <p:spPr>
          <a:xfrm>
            <a:off x="618975" y="2252400"/>
            <a:ext cx="1762200" cy="680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Mercury is the closest planet to the Sun</a:t>
            </a:r>
            <a:endParaRPr sz="1400"/>
          </a:p>
        </p:txBody>
      </p:sp>
      <p:sp>
        <p:nvSpPr>
          <p:cNvPr id="281" name="Google Shape;281;p37"/>
          <p:cNvSpPr txBox="1">
            <a:spLocks noGrp="1"/>
          </p:cNvSpPr>
          <p:nvPr>
            <p:ph type="ctrTitle" idx="4294967295"/>
          </p:nvPr>
        </p:nvSpPr>
        <p:spPr>
          <a:xfrm>
            <a:off x="818062" y="3490667"/>
            <a:ext cx="1364100" cy="54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t>VENUS</a:t>
            </a:r>
            <a:endParaRPr sz="2200"/>
          </a:p>
        </p:txBody>
      </p:sp>
      <p:sp>
        <p:nvSpPr>
          <p:cNvPr id="282" name="Google Shape;282;p37"/>
          <p:cNvSpPr txBox="1">
            <a:spLocks noGrp="1"/>
          </p:cNvSpPr>
          <p:nvPr>
            <p:ph type="subTitle" idx="4294967295"/>
          </p:nvPr>
        </p:nvSpPr>
        <p:spPr>
          <a:xfrm>
            <a:off x="618975" y="3838334"/>
            <a:ext cx="1762200" cy="680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Venus has a beautiful name, but it’s terribly hot</a:t>
            </a:r>
            <a:endParaRPr sz="1400"/>
          </a:p>
        </p:txBody>
      </p:sp>
      <p:sp>
        <p:nvSpPr>
          <p:cNvPr id="283" name="Google Shape;283;p37"/>
          <p:cNvSpPr txBox="1">
            <a:spLocks noGrp="1"/>
          </p:cNvSpPr>
          <p:nvPr>
            <p:ph type="ctrTitle" idx="4294967295"/>
          </p:nvPr>
        </p:nvSpPr>
        <p:spPr>
          <a:xfrm>
            <a:off x="2603662" y="1820930"/>
            <a:ext cx="1564800" cy="62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t>MARS</a:t>
            </a:r>
            <a:endParaRPr sz="2200"/>
          </a:p>
        </p:txBody>
      </p:sp>
      <p:sp>
        <p:nvSpPr>
          <p:cNvPr id="284" name="Google Shape;284;p37"/>
          <p:cNvSpPr txBox="1">
            <a:spLocks noGrp="1"/>
          </p:cNvSpPr>
          <p:nvPr>
            <p:ph type="subTitle" idx="4294967295"/>
          </p:nvPr>
        </p:nvSpPr>
        <p:spPr>
          <a:xfrm>
            <a:off x="2504925" y="2252400"/>
            <a:ext cx="1762200" cy="680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Despite being red, Mars is actually a cold place</a:t>
            </a:r>
            <a:endParaRPr sz="1400"/>
          </a:p>
        </p:txBody>
      </p:sp>
      <p:sp>
        <p:nvSpPr>
          <p:cNvPr id="285" name="Google Shape;285;p37"/>
          <p:cNvSpPr txBox="1">
            <a:spLocks noGrp="1"/>
          </p:cNvSpPr>
          <p:nvPr>
            <p:ph type="ctrTitle" idx="4294967295"/>
          </p:nvPr>
        </p:nvSpPr>
        <p:spPr>
          <a:xfrm>
            <a:off x="2704012" y="3490667"/>
            <a:ext cx="1364100" cy="54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t>NEPTUNE</a:t>
            </a:r>
            <a:endParaRPr sz="2200"/>
          </a:p>
        </p:txBody>
      </p:sp>
      <p:sp>
        <p:nvSpPr>
          <p:cNvPr id="286" name="Google Shape;286;p37"/>
          <p:cNvSpPr txBox="1">
            <a:spLocks noGrp="1"/>
          </p:cNvSpPr>
          <p:nvPr>
            <p:ph type="subTitle" idx="4294967295"/>
          </p:nvPr>
        </p:nvSpPr>
        <p:spPr>
          <a:xfrm>
            <a:off x="2504925" y="3838334"/>
            <a:ext cx="1762200" cy="680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Neptune is the farthest planet from the Sun</a:t>
            </a:r>
            <a:endParaRPr sz="1400"/>
          </a:p>
        </p:txBody>
      </p:sp>
      <p:sp>
        <p:nvSpPr>
          <p:cNvPr id="287" name="Google Shape;287;p37"/>
          <p:cNvSpPr/>
          <p:nvPr/>
        </p:nvSpPr>
        <p:spPr>
          <a:xfrm>
            <a:off x="1276150" y="1524075"/>
            <a:ext cx="447900" cy="4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7"/>
          <p:cNvSpPr/>
          <p:nvPr/>
        </p:nvSpPr>
        <p:spPr>
          <a:xfrm>
            <a:off x="3162075" y="1524075"/>
            <a:ext cx="447900" cy="447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7"/>
          <p:cNvSpPr/>
          <p:nvPr/>
        </p:nvSpPr>
        <p:spPr>
          <a:xfrm>
            <a:off x="1276150" y="3114750"/>
            <a:ext cx="447900" cy="44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7"/>
          <p:cNvSpPr/>
          <p:nvPr/>
        </p:nvSpPr>
        <p:spPr>
          <a:xfrm>
            <a:off x="3162075" y="3114750"/>
            <a:ext cx="447900" cy="447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7"/>
          <p:cNvSpPr txBox="1">
            <a:spLocks noGrp="1"/>
          </p:cNvSpPr>
          <p:nvPr>
            <p:ph type="subTitle" idx="4294967295"/>
          </p:nvPr>
        </p:nvSpPr>
        <p:spPr>
          <a:xfrm>
            <a:off x="4452550" y="4437078"/>
            <a:ext cx="1762200" cy="44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2013</a:t>
            </a:r>
            <a:endParaRPr sz="1400"/>
          </a:p>
        </p:txBody>
      </p:sp>
      <p:sp>
        <p:nvSpPr>
          <p:cNvPr id="292" name="Google Shape;292;p37"/>
          <p:cNvSpPr txBox="1">
            <a:spLocks noGrp="1"/>
          </p:cNvSpPr>
          <p:nvPr>
            <p:ph type="subTitle" idx="4294967295"/>
          </p:nvPr>
        </p:nvSpPr>
        <p:spPr>
          <a:xfrm>
            <a:off x="5514338" y="4437078"/>
            <a:ext cx="1762200" cy="44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2015</a:t>
            </a:r>
            <a:endParaRPr sz="1400"/>
          </a:p>
        </p:txBody>
      </p:sp>
      <p:sp>
        <p:nvSpPr>
          <p:cNvPr id="293" name="Google Shape;293;p37"/>
          <p:cNvSpPr txBox="1">
            <a:spLocks noGrp="1"/>
          </p:cNvSpPr>
          <p:nvPr>
            <p:ph type="subTitle" idx="4294967295"/>
          </p:nvPr>
        </p:nvSpPr>
        <p:spPr>
          <a:xfrm>
            <a:off x="6628741" y="4437078"/>
            <a:ext cx="1762200" cy="44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2018</a:t>
            </a:r>
            <a:endParaRPr sz="1400"/>
          </a:p>
        </p:txBody>
      </p:sp>
      <p:pic>
        <p:nvPicPr>
          <p:cNvPr id="294" name="Google Shape;294;p37" title="Gráfico">
            <a:hlinkClick r:id="rId4"/>
          </p:cNvPr>
          <p:cNvPicPr preferRelativeResize="0"/>
          <p:nvPr/>
        </p:nvPicPr>
        <p:blipFill>
          <a:blip r:embed="rId5">
            <a:alphaModFix/>
          </a:blip>
          <a:stretch>
            <a:fillRect/>
          </a:stretch>
        </p:blipFill>
        <p:spPr>
          <a:xfrm>
            <a:off x="4553712" y="1243584"/>
            <a:ext cx="3675888" cy="31729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38"/>
          <p:cNvSpPr txBox="1">
            <a:spLocks noGrp="1"/>
          </p:cNvSpPr>
          <p:nvPr>
            <p:ph type="title" idx="1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SECTOR NEWS</a:t>
            </a:r>
            <a:endParaRPr sz="3600"/>
          </a:p>
        </p:txBody>
      </p:sp>
      <p:sp>
        <p:nvSpPr>
          <p:cNvPr id="300" name="Google Shape;300;p38"/>
          <p:cNvSpPr txBox="1">
            <a:spLocks noGrp="1"/>
          </p:cNvSpPr>
          <p:nvPr>
            <p:ph type="subTitle" idx="1"/>
          </p:nvPr>
        </p:nvSpPr>
        <p:spPr>
          <a:xfrm flipH="1">
            <a:off x="2266603" y="162778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but it’s terribly hot</a:t>
            </a:r>
            <a:endParaRPr/>
          </a:p>
        </p:txBody>
      </p:sp>
      <p:sp>
        <p:nvSpPr>
          <p:cNvPr id="301" name="Google Shape;301;p38"/>
          <p:cNvSpPr txBox="1">
            <a:spLocks noGrp="1"/>
          </p:cNvSpPr>
          <p:nvPr>
            <p:ph type="subTitle" idx="5"/>
          </p:nvPr>
        </p:nvSpPr>
        <p:spPr>
          <a:xfrm flipH="1">
            <a:off x="2266608" y="2798596"/>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actually a cold place</a:t>
            </a:r>
            <a:endParaRPr/>
          </a:p>
        </p:txBody>
      </p:sp>
      <p:sp>
        <p:nvSpPr>
          <p:cNvPr id="302" name="Google Shape;302;p38"/>
          <p:cNvSpPr txBox="1">
            <a:spLocks noGrp="1"/>
          </p:cNvSpPr>
          <p:nvPr>
            <p:ph type="ctrTitle"/>
          </p:nvPr>
        </p:nvSpPr>
        <p:spPr>
          <a:xfrm flipH="1">
            <a:off x="2543653"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303" name="Google Shape;303;p38"/>
          <p:cNvSpPr txBox="1">
            <a:spLocks noGrp="1"/>
          </p:cNvSpPr>
          <p:nvPr>
            <p:ph type="ctrTitle" idx="2"/>
          </p:nvPr>
        </p:nvSpPr>
        <p:spPr>
          <a:xfrm flipH="1">
            <a:off x="2543653" y="358170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SATURN</a:t>
            </a:r>
            <a:endParaRPr/>
          </a:p>
        </p:txBody>
      </p:sp>
      <p:sp>
        <p:nvSpPr>
          <p:cNvPr id="304" name="Google Shape;304;p38"/>
          <p:cNvSpPr txBox="1">
            <a:spLocks noGrp="1"/>
          </p:cNvSpPr>
          <p:nvPr>
            <p:ph type="subTitle" idx="3"/>
          </p:nvPr>
        </p:nvSpPr>
        <p:spPr>
          <a:xfrm flipH="1">
            <a:off x="2266608" y="3964721"/>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the ringed one and a gas giant</a:t>
            </a:r>
            <a:endParaRPr/>
          </a:p>
        </p:txBody>
      </p:sp>
      <p:sp>
        <p:nvSpPr>
          <p:cNvPr id="305" name="Google Shape;305;p38"/>
          <p:cNvSpPr txBox="1">
            <a:spLocks noGrp="1"/>
          </p:cNvSpPr>
          <p:nvPr>
            <p:ph type="ctrTitle" idx="4"/>
          </p:nvPr>
        </p:nvSpPr>
        <p:spPr>
          <a:xfrm flipH="1">
            <a:off x="2543653" y="2416768"/>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306" name="Google Shape;306;p38"/>
          <p:cNvSpPr txBox="1">
            <a:spLocks noGrp="1"/>
          </p:cNvSpPr>
          <p:nvPr>
            <p:ph type="ctrTitle" idx="6"/>
          </p:nvPr>
        </p:nvSpPr>
        <p:spPr>
          <a:xfrm flipH="1">
            <a:off x="5039747" y="2416767"/>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NEPTUNE</a:t>
            </a:r>
            <a:endParaRPr/>
          </a:p>
        </p:txBody>
      </p:sp>
      <p:sp>
        <p:nvSpPr>
          <p:cNvPr id="307" name="Google Shape;307;p38"/>
          <p:cNvSpPr txBox="1">
            <a:spLocks noGrp="1"/>
          </p:cNvSpPr>
          <p:nvPr>
            <p:ph type="subTitle" idx="7"/>
          </p:nvPr>
        </p:nvSpPr>
        <p:spPr>
          <a:xfrm flipH="1">
            <a:off x="4762697" y="2799777"/>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Neptune is the farthest planet from the Sun</a:t>
            </a:r>
            <a:endParaRPr/>
          </a:p>
        </p:txBody>
      </p:sp>
      <p:sp>
        <p:nvSpPr>
          <p:cNvPr id="308" name="Google Shape;308;p38"/>
          <p:cNvSpPr txBox="1">
            <a:spLocks noGrp="1"/>
          </p:cNvSpPr>
          <p:nvPr>
            <p:ph type="ctrTitle" idx="8"/>
          </p:nvPr>
        </p:nvSpPr>
        <p:spPr>
          <a:xfrm flipH="1">
            <a:off x="5039747" y="358170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sp>
        <p:nvSpPr>
          <p:cNvPr id="309" name="Google Shape;309;p38"/>
          <p:cNvSpPr txBox="1">
            <a:spLocks noGrp="1"/>
          </p:cNvSpPr>
          <p:nvPr>
            <p:ph type="subTitle" idx="9"/>
          </p:nvPr>
        </p:nvSpPr>
        <p:spPr>
          <a:xfrm flipH="1">
            <a:off x="4762697" y="396471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biggest planet in our Solar System</a:t>
            </a:r>
            <a:endParaRPr/>
          </a:p>
        </p:txBody>
      </p:sp>
      <p:sp>
        <p:nvSpPr>
          <p:cNvPr id="310" name="Google Shape;310;p38"/>
          <p:cNvSpPr txBox="1">
            <a:spLocks noGrp="1"/>
          </p:cNvSpPr>
          <p:nvPr>
            <p:ph type="ctrTitle" idx="13"/>
          </p:nvPr>
        </p:nvSpPr>
        <p:spPr>
          <a:xfrm flipH="1">
            <a:off x="5039747"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311" name="Google Shape;311;p38"/>
          <p:cNvSpPr txBox="1">
            <a:spLocks noGrp="1"/>
          </p:cNvSpPr>
          <p:nvPr>
            <p:ph type="subTitle" idx="14"/>
          </p:nvPr>
        </p:nvSpPr>
        <p:spPr>
          <a:xfrm flipH="1">
            <a:off x="4762697" y="162778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 is the closest planet to the Sun </a:t>
            </a:r>
            <a:endParaRPr/>
          </a:p>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39"/>
          <p:cNvSpPr txBox="1">
            <a:spLocks noGrp="1"/>
          </p:cNvSpPr>
          <p:nvPr>
            <p:ph type="ctrTitle"/>
          </p:nvPr>
        </p:nvSpPr>
        <p:spPr>
          <a:xfrm>
            <a:off x="619650" y="2247705"/>
            <a:ext cx="2559900" cy="75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 BRIEF</a:t>
            </a:r>
            <a:endParaRPr/>
          </a:p>
        </p:txBody>
      </p:sp>
      <p:sp>
        <p:nvSpPr>
          <p:cNvPr id="317" name="Google Shape;317;p39"/>
          <p:cNvSpPr txBox="1">
            <a:spLocks noGrp="1"/>
          </p:cNvSpPr>
          <p:nvPr>
            <p:ph type="subTitle" idx="1"/>
          </p:nvPr>
        </p:nvSpPr>
        <p:spPr>
          <a:xfrm>
            <a:off x="619650" y="2837337"/>
            <a:ext cx="25599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could enter a subtitle here if you need it</a:t>
            </a:r>
            <a:endParaRPr/>
          </a:p>
        </p:txBody>
      </p:sp>
      <p:sp>
        <p:nvSpPr>
          <p:cNvPr id="318" name="Google Shape;318;p39"/>
          <p:cNvSpPr txBox="1">
            <a:spLocks noGrp="1"/>
          </p:cNvSpPr>
          <p:nvPr>
            <p:ph type="title" idx="2"/>
          </p:nvPr>
        </p:nvSpPr>
        <p:spPr>
          <a:xfrm>
            <a:off x="4145650" y="2884438"/>
            <a:ext cx="22407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
        <p:nvSpPr>
          <p:cNvPr id="323" name="Google Shape;323;p40"/>
          <p:cNvSpPr/>
          <p:nvPr/>
        </p:nvSpPr>
        <p:spPr>
          <a:xfrm>
            <a:off x="3164700" y="1304600"/>
            <a:ext cx="6691200" cy="6691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IN BRIEF</a:t>
            </a:r>
            <a:endParaRPr sz="3600"/>
          </a:p>
        </p:txBody>
      </p:sp>
      <p:sp>
        <p:nvSpPr>
          <p:cNvPr id="325" name="Google Shape;325;p40"/>
          <p:cNvSpPr txBox="1">
            <a:spLocks noGrp="1"/>
          </p:cNvSpPr>
          <p:nvPr>
            <p:ph type="subTitle" idx="1"/>
          </p:nvPr>
        </p:nvSpPr>
        <p:spPr>
          <a:xfrm flipH="1">
            <a:off x="4562400" y="1924050"/>
            <a:ext cx="3895800" cy="242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a:p>
            <a:pPr marL="457200" lvl="0" indent="-342900" algn="l" rtl="0">
              <a:spcBef>
                <a:spcPts val="0"/>
              </a:spcBef>
              <a:spcAft>
                <a:spcPts val="0"/>
              </a:spcAft>
              <a:buClr>
                <a:schemeClr val="accent1"/>
              </a:buClr>
              <a:buSzPts val="1800"/>
              <a:buChar char="●"/>
            </a:pPr>
            <a:r>
              <a:rPr lang="en" sz="1800"/>
              <a:t>This is an item on your list</a:t>
            </a:r>
            <a:endParaRPr sz="1800"/>
          </a:p>
        </p:txBody>
      </p:sp>
      <p:grpSp>
        <p:nvGrpSpPr>
          <p:cNvPr id="326" name="Google Shape;326;p40"/>
          <p:cNvGrpSpPr/>
          <p:nvPr/>
        </p:nvGrpSpPr>
        <p:grpSpPr>
          <a:xfrm>
            <a:off x="1068436" y="1677128"/>
            <a:ext cx="2427289" cy="2921150"/>
            <a:chOff x="-1056625" y="2573725"/>
            <a:chExt cx="917100" cy="1187025"/>
          </a:xfrm>
        </p:grpSpPr>
        <p:sp>
          <p:nvSpPr>
            <p:cNvPr id="327" name="Google Shape;327;p40"/>
            <p:cNvSpPr/>
            <p:nvPr/>
          </p:nvSpPr>
          <p:spPr>
            <a:xfrm>
              <a:off x="-368950" y="3484925"/>
              <a:ext cx="179450" cy="231375"/>
            </a:xfrm>
            <a:custGeom>
              <a:avLst/>
              <a:gdLst/>
              <a:ahLst/>
              <a:cxnLst/>
              <a:rect l="l" t="t" r="r" b="b"/>
              <a:pathLst>
                <a:path w="7178" h="9255" extrusionOk="0">
                  <a:moveTo>
                    <a:pt x="7178" y="1"/>
                  </a:moveTo>
                  <a:cubicBezTo>
                    <a:pt x="4960" y="1567"/>
                    <a:pt x="2544" y="2842"/>
                    <a:pt x="0" y="3799"/>
                  </a:cubicBezTo>
                  <a:lnTo>
                    <a:pt x="0" y="9254"/>
                  </a:lnTo>
                  <a:lnTo>
                    <a:pt x="7178" y="9254"/>
                  </a:lnTo>
                  <a:lnTo>
                    <a:pt x="7178" y="1"/>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368950" y="3431250"/>
              <a:ext cx="179450" cy="148650"/>
            </a:xfrm>
            <a:custGeom>
              <a:avLst/>
              <a:gdLst/>
              <a:ahLst/>
              <a:cxnLst/>
              <a:rect l="l" t="t" r="r" b="b"/>
              <a:pathLst>
                <a:path w="7178" h="5946" extrusionOk="0">
                  <a:moveTo>
                    <a:pt x="0" y="1"/>
                  </a:moveTo>
                  <a:lnTo>
                    <a:pt x="0" y="5946"/>
                  </a:lnTo>
                  <a:cubicBezTo>
                    <a:pt x="2544" y="4989"/>
                    <a:pt x="4960" y="3714"/>
                    <a:pt x="7178" y="2148"/>
                  </a:cubicBezTo>
                  <a:lnTo>
                    <a:pt x="7178" y="1"/>
                  </a:ln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522725" y="3579875"/>
              <a:ext cx="153975" cy="134125"/>
            </a:xfrm>
            <a:custGeom>
              <a:avLst/>
              <a:gdLst/>
              <a:ahLst/>
              <a:cxnLst/>
              <a:rect l="l" t="t" r="r" b="b"/>
              <a:pathLst>
                <a:path w="6159" h="5365" extrusionOk="0">
                  <a:moveTo>
                    <a:pt x="6158" y="1"/>
                  </a:moveTo>
                  <a:cubicBezTo>
                    <a:pt x="5754" y="149"/>
                    <a:pt x="5351" y="298"/>
                    <a:pt x="4947" y="433"/>
                  </a:cubicBezTo>
                  <a:cubicBezTo>
                    <a:pt x="4068" y="2998"/>
                    <a:pt x="2559" y="5364"/>
                    <a:pt x="1" y="5364"/>
                  </a:cubicBezTo>
                  <a:lnTo>
                    <a:pt x="6158" y="5364"/>
                  </a:lnTo>
                  <a:lnTo>
                    <a:pt x="6158" y="1"/>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399075" y="3431250"/>
              <a:ext cx="30150" cy="159450"/>
            </a:xfrm>
            <a:custGeom>
              <a:avLst/>
              <a:gdLst/>
              <a:ahLst/>
              <a:cxnLst/>
              <a:rect l="l" t="t" r="r" b="b"/>
              <a:pathLst>
                <a:path w="1206" h="6378" extrusionOk="0">
                  <a:moveTo>
                    <a:pt x="1205" y="1"/>
                  </a:moveTo>
                  <a:cubicBezTo>
                    <a:pt x="1205" y="1"/>
                    <a:pt x="1042" y="3331"/>
                    <a:pt x="1" y="6378"/>
                  </a:cubicBezTo>
                  <a:cubicBezTo>
                    <a:pt x="405" y="6243"/>
                    <a:pt x="808" y="6094"/>
                    <a:pt x="1205" y="5946"/>
                  </a:cubicBezTo>
                  <a:lnTo>
                    <a:pt x="1205" y="1"/>
                  </a:ln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785950" y="3335425"/>
              <a:ext cx="232250" cy="103825"/>
            </a:xfrm>
            <a:custGeom>
              <a:avLst/>
              <a:gdLst/>
              <a:ahLst/>
              <a:cxnLst/>
              <a:rect l="l" t="t" r="r" b="b"/>
              <a:pathLst>
                <a:path w="9290" h="4153" extrusionOk="0">
                  <a:moveTo>
                    <a:pt x="4153" y="0"/>
                  </a:moveTo>
                  <a:cubicBezTo>
                    <a:pt x="1857" y="0"/>
                    <a:pt x="1" y="1857"/>
                    <a:pt x="1" y="4153"/>
                  </a:cubicBezTo>
                  <a:lnTo>
                    <a:pt x="9290" y="4153"/>
                  </a:lnTo>
                  <a:cubicBezTo>
                    <a:pt x="9290" y="1857"/>
                    <a:pt x="7426" y="0"/>
                    <a:pt x="5138"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09150" y="2887950"/>
              <a:ext cx="152700" cy="107925"/>
            </a:xfrm>
            <a:custGeom>
              <a:avLst/>
              <a:gdLst/>
              <a:ahLst/>
              <a:cxnLst/>
              <a:rect l="l" t="t" r="r" b="b"/>
              <a:pathLst>
                <a:path w="6108" h="4317" extrusionOk="0">
                  <a:moveTo>
                    <a:pt x="222" y="0"/>
                  </a:moveTo>
                  <a:cubicBezTo>
                    <a:pt x="148" y="0"/>
                    <a:pt x="74" y="0"/>
                    <a:pt x="0" y="1"/>
                  </a:cubicBezTo>
                  <a:lnTo>
                    <a:pt x="220" y="3168"/>
                  </a:lnTo>
                  <a:cubicBezTo>
                    <a:pt x="2714" y="3168"/>
                    <a:pt x="4627" y="3615"/>
                    <a:pt x="6108" y="4316"/>
                  </a:cubicBezTo>
                  <a:cubicBezTo>
                    <a:pt x="5980" y="2927"/>
                    <a:pt x="5591" y="1588"/>
                    <a:pt x="4833" y="412"/>
                  </a:cubicBezTo>
                  <a:cubicBezTo>
                    <a:pt x="3311" y="142"/>
                    <a:pt x="1770" y="0"/>
                    <a:pt x="222" y="0"/>
                  </a:cubicBez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488350" y="2898250"/>
              <a:ext cx="302925" cy="505400"/>
            </a:xfrm>
            <a:custGeom>
              <a:avLst/>
              <a:gdLst/>
              <a:ahLst/>
              <a:cxnLst/>
              <a:rect l="l" t="t" r="r" b="b"/>
              <a:pathLst>
                <a:path w="12117" h="20216" extrusionOk="0">
                  <a:moveTo>
                    <a:pt x="1" y="0"/>
                  </a:moveTo>
                  <a:lnTo>
                    <a:pt x="1" y="0"/>
                  </a:lnTo>
                  <a:cubicBezTo>
                    <a:pt x="752" y="1176"/>
                    <a:pt x="1141" y="2515"/>
                    <a:pt x="1276" y="3904"/>
                  </a:cubicBezTo>
                  <a:cubicBezTo>
                    <a:pt x="5478" y="5909"/>
                    <a:pt x="6158" y="10083"/>
                    <a:pt x="6562" y="12499"/>
                  </a:cubicBezTo>
                  <a:cubicBezTo>
                    <a:pt x="7136" y="15957"/>
                    <a:pt x="6633" y="20215"/>
                    <a:pt x="6633" y="20215"/>
                  </a:cubicBezTo>
                  <a:lnTo>
                    <a:pt x="12117" y="20208"/>
                  </a:lnTo>
                  <a:cubicBezTo>
                    <a:pt x="12117" y="20208"/>
                    <a:pt x="11897" y="15305"/>
                    <a:pt x="11323" y="11316"/>
                  </a:cubicBezTo>
                  <a:cubicBezTo>
                    <a:pt x="10849" y="8063"/>
                    <a:pt x="9035" y="167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792500" y="2732425"/>
              <a:ext cx="205875" cy="441650"/>
            </a:xfrm>
            <a:custGeom>
              <a:avLst/>
              <a:gdLst/>
              <a:ahLst/>
              <a:cxnLst/>
              <a:rect l="l" t="t" r="r" b="b"/>
              <a:pathLst>
                <a:path w="8235" h="17666" extrusionOk="0">
                  <a:moveTo>
                    <a:pt x="114" y="1"/>
                  </a:moveTo>
                  <a:cubicBezTo>
                    <a:pt x="50" y="1"/>
                    <a:pt x="1" y="51"/>
                    <a:pt x="1" y="114"/>
                  </a:cubicBezTo>
                  <a:lnTo>
                    <a:pt x="1" y="17552"/>
                  </a:lnTo>
                  <a:cubicBezTo>
                    <a:pt x="1" y="17616"/>
                    <a:pt x="50" y="17665"/>
                    <a:pt x="114" y="17665"/>
                  </a:cubicBezTo>
                  <a:lnTo>
                    <a:pt x="8121" y="17665"/>
                  </a:lnTo>
                  <a:cubicBezTo>
                    <a:pt x="8184" y="17665"/>
                    <a:pt x="8234" y="17616"/>
                    <a:pt x="8234" y="17552"/>
                  </a:cubicBezTo>
                  <a:lnTo>
                    <a:pt x="8234" y="114"/>
                  </a:lnTo>
                  <a:cubicBezTo>
                    <a:pt x="8234" y="51"/>
                    <a:pt x="8184" y="1"/>
                    <a:pt x="8121"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792500" y="2820125"/>
              <a:ext cx="205875" cy="353950"/>
            </a:xfrm>
            <a:custGeom>
              <a:avLst/>
              <a:gdLst/>
              <a:ahLst/>
              <a:cxnLst/>
              <a:rect l="l" t="t" r="r" b="b"/>
              <a:pathLst>
                <a:path w="8235" h="14158" extrusionOk="0">
                  <a:moveTo>
                    <a:pt x="8234" y="0"/>
                  </a:moveTo>
                  <a:cubicBezTo>
                    <a:pt x="6626" y="4330"/>
                    <a:pt x="3976" y="8383"/>
                    <a:pt x="164" y="10756"/>
                  </a:cubicBezTo>
                  <a:cubicBezTo>
                    <a:pt x="64" y="10820"/>
                    <a:pt x="1" y="10926"/>
                    <a:pt x="1" y="11040"/>
                  </a:cubicBezTo>
                  <a:lnTo>
                    <a:pt x="1" y="13817"/>
                  </a:lnTo>
                  <a:cubicBezTo>
                    <a:pt x="1" y="14001"/>
                    <a:pt x="156" y="14157"/>
                    <a:pt x="341" y="14157"/>
                  </a:cubicBezTo>
                  <a:lnTo>
                    <a:pt x="7901" y="14157"/>
                  </a:lnTo>
                  <a:cubicBezTo>
                    <a:pt x="8085" y="14157"/>
                    <a:pt x="8234" y="14001"/>
                    <a:pt x="8234" y="13817"/>
                  </a:cubicBezTo>
                  <a:lnTo>
                    <a:pt x="8234" y="0"/>
                  </a:lnTo>
                  <a:close/>
                </a:path>
              </a:pathLst>
            </a:custGeom>
            <a:solidFill>
              <a:srgbClr val="D1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747150" y="3174050"/>
              <a:ext cx="115350" cy="32075"/>
            </a:xfrm>
            <a:custGeom>
              <a:avLst/>
              <a:gdLst/>
              <a:ahLst/>
              <a:cxnLst/>
              <a:rect l="l" t="t" r="r" b="b"/>
              <a:pathLst>
                <a:path w="4614" h="1283" extrusionOk="0">
                  <a:moveTo>
                    <a:pt x="0" y="0"/>
                  </a:moveTo>
                  <a:lnTo>
                    <a:pt x="0" y="1127"/>
                  </a:lnTo>
                  <a:cubicBezTo>
                    <a:pt x="0" y="1212"/>
                    <a:pt x="71" y="1283"/>
                    <a:pt x="156" y="1283"/>
                  </a:cubicBezTo>
                  <a:lnTo>
                    <a:pt x="4457" y="1283"/>
                  </a:lnTo>
                  <a:cubicBezTo>
                    <a:pt x="4542" y="1283"/>
                    <a:pt x="4613" y="1212"/>
                    <a:pt x="4613" y="1127"/>
                  </a:cubicBezTo>
                  <a:lnTo>
                    <a:pt x="4606" y="0"/>
                  </a:ln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726775" y="3206100"/>
              <a:ext cx="74600" cy="15450"/>
            </a:xfrm>
            <a:custGeom>
              <a:avLst/>
              <a:gdLst/>
              <a:ahLst/>
              <a:cxnLst/>
              <a:rect l="l" t="t" r="r" b="b"/>
              <a:pathLst>
                <a:path w="2984" h="618" extrusionOk="0">
                  <a:moveTo>
                    <a:pt x="0" y="1"/>
                  </a:moveTo>
                  <a:cubicBezTo>
                    <a:pt x="0" y="341"/>
                    <a:pt x="270" y="617"/>
                    <a:pt x="610" y="617"/>
                  </a:cubicBezTo>
                  <a:lnTo>
                    <a:pt x="2367" y="617"/>
                  </a:lnTo>
                  <a:cubicBezTo>
                    <a:pt x="2707" y="617"/>
                    <a:pt x="2983" y="341"/>
                    <a:pt x="2983"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654150" y="2853950"/>
              <a:ext cx="175575" cy="168825"/>
            </a:xfrm>
            <a:custGeom>
              <a:avLst/>
              <a:gdLst/>
              <a:ahLst/>
              <a:cxnLst/>
              <a:rect l="l" t="t" r="r" b="b"/>
              <a:pathLst>
                <a:path w="7023" h="6753" extrusionOk="0">
                  <a:moveTo>
                    <a:pt x="3655" y="1"/>
                  </a:moveTo>
                  <a:cubicBezTo>
                    <a:pt x="3651" y="1"/>
                    <a:pt x="3647" y="1"/>
                    <a:pt x="3642" y="1"/>
                  </a:cubicBezTo>
                  <a:cubicBezTo>
                    <a:pt x="2275" y="1"/>
                    <a:pt x="1042" y="823"/>
                    <a:pt x="525" y="2084"/>
                  </a:cubicBezTo>
                  <a:cubicBezTo>
                    <a:pt x="0" y="3345"/>
                    <a:pt x="291" y="4798"/>
                    <a:pt x="1255" y="5761"/>
                  </a:cubicBezTo>
                  <a:cubicBezTo>
                    <a:pt x="1899" y="6411"/>
                    <a:pt x="2767" y="6753"/>
                    <a:pt x="3648" y="6753"/>
                  </a:cubicBezTo>
                  <a:cubicBezTo>
                    <a:pt x="4083" y="6753"/>
                    <a:pt x="4522" y="6669"/>
                    <a:pt x="4939" y="6498"/>
                  </a:cubicBezTo>
                  <a:cubicBezTo>
                    <a:pt x="6200" y="5974"/>
                    <a:pt x="7022" y="4741"/>
                    <a:pt x="7022" y="3373"/>
                  </a:cubicBezTo>
                  <a:cubicBezTo>
                    <a:pt x="7022" y="1514"/>
                    <a:pt x="5513" y="1"/>
                    <a:pt x="3655" y="1"/>
                  </a:cubicBez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640325" y="2866700"/>
              <a:ext cx="148800" cy="143150"/>
            </a:xfrm>
            <a:custGeom>
              <a:avLst/>
              <a:gdLst/>
              <a:ahLst/>
              <a:cxnLst/>
              <a:rect l="l" t="t" r="r" b="b"/>
              <a:pathLst>
                <a:path w="5952" h="5726" extrusionOk="0">
                  <a:moveTo>
                    <a:pt x="3091" y="1"/>
                  </a:moveTo>
                  <a:cubicBezTo>
                    <a:pt x="2345" y="1"/>
                    <a:pt x="1612" y="292"/>
                    <a:pt x="1063" y="837"/>
                  </a:cubicBezTo>
                  <a:cubicBezTo>
                    <a:pt x="248" y="1659"/>
                    <a:pt x="0" y="2892"/>
                    <a:pt x="446" y="3962"/>
                  </a:cubicBezTo>
                  <a:cubicBezTo>
                    <a:pt x="886" y="5032"/>
                    <a:pt x="1934" y="5726"/>
                    <a:pt x="3089" y="5726"/>
                  </a:cubicBezTo>
                  <a:cubicBezTo>
                    <a:pt x="4670" y="5726"/>
                    <a:pt x="5952" y="4444"/>
                    <a:pt x="5952" y="2863"/>
                  </a:cubicBezTo>
                  <a:cubicBezTo>
                    <a:pt x="5952" y="1708"/>
                    <a:pt x="5258" y="660"/>
                    <a:pt x="4188" y="220"/>
                  </a:cubicBezTo>
                  <a:cubicBezTo>
                    <a:pt x="3833" y="72"/>
                    <a:pt x="3460" y="1"/>
                    <a:pt x="3091"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736000" y="2597100"/>
              <a:ext cx="92850" cy="135350"/>
            </a:xfrm>
            <a:custGeom>
              <a:avLst/>
              <a:gdLst/>
              <a:ahLst/>
              <a:cxnLst/>
              <a:rect l="l" t="t" r="r" b="b"/>
              <a:pathLst>
                <a:path w="3714" h="5414" extrusionOk="0">
                  <a:moveTo>
                    <a:pt x="1" y="1"/>
                  </a:moveTo>
                  <a:lnTo>
                    <a:pt x="1" y="5414"/>
                  </a:lnTo>
                  <a:lnTo>
                    <a:pt x="3714" y="5414"/>
                  </a:lnTo>
                  <a:lnTo>
                    <a:pt x="3714"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769300" y="2573725"/>
              <a:ext cx="159450" cy="23400"/>
            </a:xfrm>
            <a:custGeom>
              <a:avLst/>
              <a:gdLst/>
              <a:ahLst/>
              <a:cxnLst/>
              <a:rect l="l" t="t" r="r" b="b"/>
              <a:pathLst>
                <a:path w="6378" h="936" extrusionOk="0">
                  <a:moveTo>
                    <a:pt x="1" y="0"/>
                  </a:moveTo>
                  <a:cubicBezTo>
                    <a:pt x="1" y="517"/>
                    <a:pt x="419" y="936"/>
                    <a:pt x="936" y="936"/>
                  </a:cubicBezTo>
                  <a:lnTo>
                    <a:pt x="5443" y="936"/>
                  </a:lnTo>
                  <a:cubicBezTo>
                    <a:pt x="5960" y="936"/>
                    <a:pt x="6378" y="517"/>
                    <a:pt x="6378" y="0"/>
                  </a:cubicBez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917025" y="3394950"/>
              <a:ext cx="756225" cy="56875"/>
            </a:xfrm>
            <a:custGeom>
              <a:avLst/>
              <a:gdLst/>
              <a:ahLst/>
              <a:cxnLst/>
              <a:rect l="l" t="t" r="r" b="b"/>
              <a:pathLst>
                <a:path w="30249" h="2275" extrusionOk="0">
                  <a:moveTo>
                    <a:pt x="376" y="0"/>
                  </a:moveTo>
                  <a:cubicBezTo>
                    <a:pt x="163" y="0"/>
                    <a:pt x="0" y="163"/>
                    <a:pt x="0" y="376"/>
                  </a:cubicBezTo>
                  <a:lnTo>
                    <a:pt x="0" y="1899"/>
                  </a:lnTo>
                  <a:cubicBezTo>
                    <a:pt x="0" y="2105"/>
                    <a:pt x="163" y="2275"/>
                    <a:pt x="376" y="2275"/>
                  </a:cubicBezTo>
                  <a:lnTo>
                    <a:pt x="29873" y="2275"/>
                  </a:lnTo>
                  <a:cubicBezTo>
                    <a:pt x="30079" y="2275"/>
                    <a:pt x="30249" y="2105"/>
                    <a:pt x="30249" y="1899"/>
                  </a:cubicBezTo>
                  <a:lnTo>
                    <a:pt x="30249" y="376"/>
                  </a:lnTo>
                  <a:cubicBezTo>
                    <a:pt x="30249" y="163"/>
                    <a:pt x="30079" y="0"/>
                    <a:pt x="29873"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056625" y="3705125"/>
              <a:ext cx="917100" cy="55625"/>
            </a:xfrm>
            <a:custGeom>
              <a:avLst/>
              <a:gdLst/>
              <a:ahLst/>
              <a:cxnLst/>
              <a:rect l="l" t="t" r="r" b="b"/>
              <a:pathLst>
                <a:path w="36684" h="2225" extrusionOk="0">
                  <a:moveTo>
                    <a:pt x="3799" y="0"/>
                  </a:moveTo>
                  <a:cubicBezTo>
                    <a:pt x="2226" y="0"/>
                    <a:pt x="773" y="850"/>
                    <a:pt x="1" y="2225"/>
                  </a:cubicBezTo>
                  <a:lnTo>
                    <a:pt x="35989" y="2225"/>
                  </a:lnTo>
                  <a:cubicBezTo>
                    <a:pt x="36371" y="2225"/>
                    <a:pt x="36683" y="1913"/>
                    <a:pt x="36683" y="1531"/>
                  </a:cubicBezTo>
                  <a:lnTo>
                    <a:pt x="36683" y="694"/>
                  </a:lnTo>
                  <a:cubicBezTo>
                    <a:pt x="36683" y="312"/>
                    <a:pt x="36371" y="0"/>
                    <a:pt x="35989"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777450" y="2985250"/>
              <a:ext cx="6775" cy="60525"/>
            </a:xfrm>
            <a:custGeom>
              <a:avLst/>
              <a:gdLst/>
              <a:ahLst/>
              <a:cxnLst/>
              <a:rect l="l" t="t" r="r" b="b"/>
              <a:pathLst>
                <a:path w="271" h="2421" extrusionOk="0">
                  <a:moveTo>
                    <a:pt x="135" y="1"/>
                  </a:moveTo>
                  <a:cubicBezTo>
                    <a:pt x="68" y="1"/>
                    <a:pt x="1" y="45"/>
                    <a:pt x="1" y="134"/>
                  </a:cubicBezTo>
                  <a:lnTo>
                    <a:pt x="1" y="2288"/>
                  </a:lnTo>
                  <a:cubicBezTo>
                    <a:pt x="1" y="2376"/>
                    <a:pt x="68" y="2421"/>
                    <a:pt x="135" y="2421"/>
                  </a:cubicBezTo>
                  <a:cubicBezTo>
                    <a:pt x="203" y="2421"/>
                    <a:pt x="270" y="2376"/>
                    <a:pt x="270" y="2288"/>
                  </a:cubicBezTo>
                  <a:lnTo>
                    <a:pt x="270" y="134"/>
                  </a:lnTo>
                  <a:cubicBezTo>
                    <a:pt x="270" y="45"/>
                    <a:pt x="203" y="1"/>
                    <a:pt x="135"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777450" y="2760475"/>
              <a:ext cx="6775" cy="160775"/>
            </a:xfrm>
            <a:custGeom>
              <a:avLst/>
              <a:gdLst/>
              <a:ahLst/>
              <a:cxnLst/>
              <a:rect l="l" t="t" r="r" b="b"/>
              <a:pathLst>
                <a:path w="271" h="6431" extrusionOk="0">
                  <a:moveTo>
                    <a:pt x="135" y="0"/>
                  </a:moveTo>
                  <a:cubicBezTo>
                    <a:pt x="68" y="0"/>
                    <a:pt x="1" y="45"/>
                    <a:pt x="1" y="133"/>
                  </a:cubicBezTo>
                  <a:lnTo>
                    <a:pt x="1" y="6298"/>
                  </a:lnTo>
                  <a:cubicBezTo>
                    <a:pt x="1" y="6386"/>
                    <a:pt x="68" y="6430"/>
                    <a:pt x="135" y="6430"/>
                  </a:cubicBezTo>
                  <a:cubicBezTo>
                    <a:pt x="203" y="6430"/>
                    <a:pt x="270" y="6386"/>
                    <a:pt x="270" y="6298"/>
                  </a:cubicBezTo>
                  <a:lnTo>
                    <a:pt x="270" y="133"/>
                  </a:lnTo>
                  <a:cubicBezTo>
                    <a:pt x="270" y="45"/>
                    <a:pt x="203" y="0"/>
                    <a:pt x="135"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898425" y="3406650"/>
              <a:ext cx="24325" cy="23000"/>
            </a:xfrm>
            <a:custGeom>
              <a:avLst/>
              <a:gdLst/>
              <a:ahLst/>
              <a:cxnLst/>
              <a:rect l="l" t="t" r="r" b="b"/>
              <a:pathLst>
                <a:path w="973" h="920" extrusionOk="0">
                  <a:moveTo>
                    <a:pt x="539" y="259"/>
                  </a:moveTo>
                  <a:lnTo>
                    <a:pt x="539" y="259"/>
                  </a:lnTo>
                  <a:cubicBezTo>
                    <a:pt x="539" y="259"/>
                    <a:pt x="538" y="259"/>
                    <a:pt x="537" y="260"/>
                  </a:cubicBezTo>
                  <a:lnTo>
                    <a:pt x="537" y="260"/>
                  </a:lnTo>
                  <a:cubicBezTo>
                    <a:pt x="538" y="259"/>
                    <a:pt x="539" y="259"/>
                    <a:pt x="539" y="259"/>
                  </a:cubicBezTo>
                  <a:close/>
                  <a:moveTo>
                    <a:pt x="569" y="1"/>
                  </a:moveTo>
                  <a:cubicBezTo>
                    <a:pt x="474" y="1"/>
                    <a:pt x="378" y="24"/>
                    <a:pt x="291" y="71"/>
                  </a:cubicBezTo>
                  <a:cubicBezTo>
                    <a:pt x="121" y="170"/>
                    <a:pt x="15" y="347"/>
                    <a:pt x="7" y="538"/>
                  </a:cubicBezTo>
                  <a:cubicBezTo>
                    <a:pt x="0" y="652"/>
                    <a:pt x="29" y="758"/>
                    <a:pt x="78" y="850"/>
                  </a:cubicBezTo>
                  <a:cubicBezTo>
                    <a:pt x="107" y="899"/>
                    <a:pt x="149" y="919"/>
                    <a:pt x="191" y="919"/>
                  </a:cubicBezTo>
                  <a:cubicBezTo>
                    <a:pt x="282" y="919"/>
                    <a:pt x="370" y="822"/>
                    <a:pt x="312" y="715"/>
                  </a:cubicBezTo>
                  <a:lnTo>
                    <a:pt x="298" y="680"/>
                  </a:lnTo>
                  <a:cubicBezTo>
                    <a:pt x="295" y="675"/>
                    <a:pt x="294" y="672"/>
                    <a:pt x="293" y="672"/>
                  </a:cubicBezTo>
                  <a:lnTo>
                    <a:pt x="293" y="672"/>
                  </a:lnTo>
                  <a:cubicBezTo>
                    <a:pt x="292" y="672"/>
                    <a:pt x="294" y="678"/>
                    <a:pt x="298" y="687"/>
                  </a:cubicBezTo>
                  <a:lnTo>
                    <a:pt x="291" y="673"/>
                  </a:lnTo>
                  <a:cubicBezTo>
                    <a:pt x="284" y="652"/>
                    <a:pt x="277" y="637"/>
                    <a:pt x="277" y="616"/>
                  </a:cubicBezTo>
                  <a:lnTo>
                    <a:pt x="277" y="609"/>
                  </a:lnTo>
                  <a:lnTo>
                    <a:pt x="277" y="574"/>
                  </a:lnTo>
                  <a:cubicBezTo>
                    <a:pt x="277" y="560"/>
                    <a:pt x="284" y="517"/>
                    <a:pt x="277" y="510"/>
                  </a:cubicBezTo>
                  <a:lnTo>
                    <a:pt x="277" y="503"/>
                  </a:lnTo>
                  <a:cubicBezTo>
                    <a:pt x="277" y="496"/>
                    <a:pt x="277" y="489"/>
                    <a:pt x="284" y="475"/>
                  </a:cubicBezTo>
                  <a:cubicBezTo>
                    <a:pt x="284" y="467"/>
                    <a:pt x="284" y="453"/>
                    <a:pt x="291" y="446"/>
                  </a:cubicBezTo>
                  <a:lnTo>
                    <a:pt x="298" y="426"/>
                  </a:lnTo>
                  <a:lnTo>
                    <a:pt x="298" y="426"/>
                  </a:lnTo>
                  <a:cubicBezTo>
                    <a:pt x="293" y="439"/>
                    <a:pt x="292" y="443"/>
                    <a:pt x="293" y="443"/>
                  </a:cubicBezTo>
                  <a:cubicBezTo>
                    <a:pt x="294" y="443"/>
                    <a:pt x="295" y="442"/>
                    <a:pt x="298" y="439"/>
                  </a:cubicBezTo>
                  <a:cubicBezTo>
                    <a:pt x="305" y="418"/>
                    <a:pt x="319" y="397"/>
                    <a:pt x="326" y="382"/>
                  </a:cubicBezTo>
                  <a:lnTo>
                    <a:pt x="333" y="368"/>
                  </a:lnTo>
                  <a:lnTo>
                    <a:pt x="333" y="368"/>
                  </a:lnTo>
                  <a:cubicBezTo>
                    <a:pt x="329" y="377"/>
                    <a:pt x="327" y="383"/>
                    <a:pt x="328" y="383"/>
                  </a:cubicBezTo>
                  <a:cubicBezTo>
                    <a:pt x="329" y="383"/>
                    <a:pt x="331" y="381"/>
                    <a:pt x="333" y="375"/>
                  </a:cubicBezTo>
                  <a:lnTo>
                    <a:pt x="355" y="354"/>
                  </a:lnTo>
                  <a:lnTo>
                    <a:pt x="376" y="333"/>
                  </a:lnTo>
                  <a:lnTo>
                    <a:pt x="383" y="326"/>
                  </a:lnTo>
                  <a:cubicBezTo>
                    <a:pt x="390" y="319"/>
                    <a:pt x="411" y="304"/>
                    <a:pt x="433" y="297"/>
                  </a:cubicBezTo>
                  <a:lnTo>
                    <a:pt x="447" y="290"/>
                  </a:lnTo>
                  <a:cubicBezTo>
                    <a:pt x="454" y="287"/>
                    <a:pt x="457" y="285"/>
                    <a:pt x="457" y="285"/>
                  </a:cubicBezTo>
                  <a:lnTo>
                    <a:pt x="457" y="285"/>
                  </a:lnTo>
                  <a:cubicBezTo>
                    <a:pt x="456" y="285"/>
                    <a:pt x="450" y="287"/>
                    <a:pt x="440" y="290"/>
                  </a:cubicBezTo>
                  <a:lnTo>
                    <a:pt x="468" y="276"/>
                  </a:lnTo>
                  <a:cubicBezTo>
                    <a:pt x="489" y="269"/>
                    <a:pt x="511" y="269"/>
                    <a:pt x="532" y="262"/>
                  </a:cubicBezTo>
                  <a:lnTo>
                    <a:pt x="603" y="262"/>
                  </a:lnTo>
                  <a:cubicBezTo>
                    <a:pt x="624" y="269"/>
                    <a:pt x="645" y="269"/>
                    <a:pt x="666" y="276"/>
                  </a:cubicBezTo>
                  <a:lnTo>
                    <a:pt x="695" y="283"/>
                  </a:lnTo>
                  <a:lnTo>
                    <a:pt x="688" y="283"/>
                  </a:lnTo>
                  <a:lnTo>
                    <a:pt x="702" y="290"/>
                  </a:lnTo>
                  <a:cubicBezTo>
                    <a:pt x="728" y="307"/>
                    <a:pt x="753" y="314"/>
                    <a:pt x="777" y="314"/>
                  </a:cubicBezTo>
                  <a:cubicBezTo>
                    <a:pt x="896" y="314"/>
                    <a:pt x="972" y="134"/>
                    <a:pt x="836" y="64"/>
                  </a:cubicBezTo>
                  <a:cubicBezTo>
                    <a:pt x="753" y="22"/>
                    <a:pt x="661" y="1"/>
                    <a:pt x="569"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853425" y="3406800"/>
              <a:ext cx="195575" cy="6775"/>
            </a:xfrm>
            <a:custGeom>
              <a:avLst/>
              <a:gdLst/>
              <a:ahLst/>
              <a:cxnLst/>
              <a:rect l="l" t="t" r="r" b="b"/>
              <a:pathLst>
                <a:path w="7823" h="271" extrusionOk="0">
                  <a:moveTo>
                    <a:pt x="177" y="1"/>
                  </a:moveTo>
                  <a:cubicBezTo>
                    <a:pt x="0" y="1"/>
                    <a:pt x="0" y="270"/>
                    <a:pt x="177" y="270"/>
                  </a:cubicBezTo>
                  <a:lnTo>
                    <a:pt x="7645" y="270"/>
                  </a:lnTo>
                  <a:cubicBezTo>
                    <a:pt x="7823" y="270"/>
                    <a:pt x="7823" y="1"/>
                    <a:pt x="7645"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316175" y="3160825"/>
              <a:ext cx="31375" cy="214300"/>
            </a:xfrm>
            <a:custGeom>
              <a:avLst/>
              <a:gdLst/>
              <a:ahLst/>
              <a:cxnLst/>
              <a:rect l="l" t="t" r="r" b="b"/>
              <a:pathLst>
                <a:path w="1255" h="8572" extrusionOk="0">
                  <a:moveTo>
                    <a:pt x="153" y="1"/>
                  </a:moveTo>
                  <a:cubicBezTo>
                    <a:pt x="77" y="1"/>
                    <a:pt x="1" y="63"/>
                    <a:pt x="22" y="161"/>
                  </a:cubicBezTo>
                  <a:cubicBezTo>
                    <a:pt x="624" y="2251"/>
                    <a:pt x="915" y="4419"/>
                    <a:pt x="879" y="6602"/>
                  </a:cubicBezTo>
                  <a:cubicBezTo>
                    <a:pt x="872" y="7218"/>
                    <a:pt x="837" y="7835"/>
                    <a:pt x="773" y="8444"/>
                  </a:cubicBezTo>
                  <a:cubicBezTo>
                    <a:pt x="766" y="8529"/>
                    <a:pt x="828" y="8572"/>
                    <a:pt x="894" y="8572"/>
                  </a:cubicBezTo>
                  <a:cubicBezTo>
                    <a:pt x="961" y="8572"/>
                    <a:pt x="1032" y="8529"/>
                    <a:pt x="1042" y="8444"/>
                  </a:cubicBezTo>
                  <a:cubicBezTo>
                    <a:pt x="1255" y="6255"/>
                    <a:pt x="1149" y="4044"/>
                    <a:pt x="716" y="1883"/>
                  </a:cubicBezTo>
                  <a:cubicBezTo>
                    <a:pt x="596" y="1280"/>
                    <a:pt x="447" y="685"/>
                    <a:pt x="277" y="90"/>
                  </a:cubicBezTo>
                  <a:cubicBezTo>
                    <a:pt x="254" y="28"/>
                    <a:pt x="204"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1"/>
          <p:cNvSpPr txBox="1">
            <a:spLocks noGrp="1"/>
          </p:cNvSpPr>
          <p:nvPr>
            <p:ph type="title" idx="8"/>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PARTICIPANT REVIEWS</a:t>
            </a:r>
            <a:endParaRPr/>
          </a:p>
        </p:txBody>
      </p:sp>
      <p:sp>
        <p:nvSpPr>
          <p:cNvPr id="354" name="Google Shape;354;p41"/>
          <p:cNvSpPr/>
          <p:nvPr/>
        </p:nvSpPr>
        <p:spPr>
          <a:xfrm rot="10800000">
            <a:off x="4673471"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1"/>
          <p:cNvSpPr/>
          <p:nvPr/>
        </p:nvSpPr>
        <p:spPr>
          <a:xfrm rot="10800000">
            <a:off x="4673471"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1"/>
          <p:cNvSpPr/>
          <p:nvPr/>
        </p:nvSpPr>
        <p:spPr>
          <a:xfrm rot="10800000">
            <a:off x="7235335" y="3038471"/>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1"/>
          <p:cNvSpPr/>
          <p:nvPr/>
        </p:nvSpPr>
        <p:spPr>
          <a:xfrm rot="10800000">
            <a:off x="7281796" y="3099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p:nvPr/>
        </p:nvSpPr>
        <p:spPr>
          <a:xfrm rot="10800000">
            <a:off x="7235335" y="1627146"/>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a:off x="1517929"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a:off x="1517929"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a:off x="966065" y="1631479"/>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txBox="1">
            <a:spLocks noGrp="1"/>
          </p:cNvSpPr>
          <p:nvPr>
            <p:ph type="subTitle" idx="1"/>
          </p:nvPr>
        </p:nvSpPr>
        <p:spPr>
          <a:xfrm flipH="1">
            <a:off x="5126168" y="2966850"/>
            <a:ext cx="1869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“Venus is the second planet from the Sun”</a:t>
            </a:r>
            <a:endParaRPr/>
          </a:p>
        </p:txBody>
      </p:sp>
      <p:sp>
        <p:nvSpPr>
          <p:cNvPr id="363" name="Google Shape;363;p41"/>
          <p:cNvSpPr txBox="1">
            <a:spLocks noGrp="1"/>
          </p:cNvSpPr>
          <p:nvPr>
            <p:ph type="subTitle" idx="3"/>
          </p:nvPr>
        </p:nvSpPr>
        <p:spPr>
          <a:xfrm flipH="1">
            <a:off x="5126168" y="1517150"/>
            <a:ext cx="1869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 is the closest planet to the Sun”</a:t>
            </a:r>
            <a:endParaRPr/>
          </a:p>
        </p:txBody>
      </p:sp>
      <p:sp>
        <p:nvSpPr>
          <p:cNvPr id="364" name="Google Shape;364;p41"/>
          <p:cNvSpPr txBox="1">
            <a:spLocks noGrp="1"/>
          </p:cNvSpPr>
          <p:nvPr>
            <p:ph type="subTitle" idx="5"/>
          </p:nvPr>
        </p:nvSpPr>
        <p:spPr>
          <a:xfrm flipH="1">
            <a:off x="2204167" y="1517160"/>
            <a:ext cx="1869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 cold place”</a:t>
            </a:r>
            <a:endParaRPr/>
          </a:p>
        </p:txBody>
      </p:sp>
      <p:sp>
        <p:nvSpPr>
          <p:cNvPr id="365" name="Google Shape;365;p41"/>
          <p:cNvSpPr txBox="1">
            <a:spLocks noGrp="1"/>
          </p:cNvSpPr>
          <p:nvPr>
            <p:ph type="ctrTitle"/>
          </p:nvPr>
        </p:nvSpPr>
        <p:spPr>
          <a:xfrm flipH="1">
            <a:off x="5126168" y="3534082"/>
            <a:ext cx="18693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—ANIYAH DOTSON</a:t>
            </a:r>
            <a:endParaRPr/>
          </a:p>
        </p:txBody>
      </p:sp>
      <p:sp>
        <p:nvSpPr>
          <p:cNvPr id="366" name="Google Shape;366;p41"/>
          <p:cNvSpPr txBox="1">
            <a:spLocks noGrp="1"/>
          </p:cNvSpPr>
          <p:nvPr>
            <p:ph type="ctrTitle" idx="2"/>
          </p:nvPr>
        </p:nvSpPr>
        <p:spPr>
          <a:xfrm flipH="1">
            <a:off x="5150318" y="2085436"/>
            <a:ext cx="1821000" cy="45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—EMILIO BAIRD</a:t>
            </a:r>
            <a:endParaRPr/>
          </a:p>
        </p:txBody>
      </p:sp>
      <p:sp>
        <p:nvSpPr>
          <p:cNvPr id="367" name="Google Shape;367;p41"/>
          <p:cNvSpPr txBox="1">
            <a:spLocks noGrp="1"/>
          </p:cNvSpPr>
          <p:nvPr>
            <p:ph type="ctrTitle" idx="4"/>
          </p:nvPr>
        </p:nvSpPr>
        <p:spPr>
          <a:xfrm flipH="1">
            <a:off x="2241967" y="2088936"/>
            <a:ext cx="1793700" cy="45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—LANE SHARPE</a:t>
            </a:r>
            <a:endParaRPr/>
          </a:p>
        </p:txBody>
      </p:sp>
      <p:sp>
        <p:nvSpPr>
          <p:cNvPr id="368" name="Google Shape;368;p41"/>
          <p:cNvSpPr txBox="1">
            <a:spLocks noGrp="1"/>
          </p:cNvSpPr>
          <p:nvPr>
            <p:ph type="ctrTitle" idx="6"/>
          </p:nvPr>
        </p:nvSpPr>
        <p:spPr>
          <a:xfrm flipH="1">
            <a:off x="2204167" y="3534082"/>
            <a:ext cx="18693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—WOODROW FOX</a:t>
            </a:r>
            <a:endParaRPr/>
          </a:p>
        </p:txBody>
      </p:sp>
      <p:sp>
        <p:nvSpPr>
          <p:cNvPr id="369" name="Google Shape;369;p41"/>
          <p:cNvSpPr txBox="1">
            <a:spLocks noGrp="1"/>
          </p:cNvSpPr>
          <p:nvPr>
            <p:ph type="subTitle" idx="7"/>
          </p:nvPr>
        </p:nvSpPr>
        <p:spPr>
          <a:xfrm flipH="1">
            <a:off x="2204167" y="2966850"/>
            <a:ext cx="18693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the ringed one and a gas giant”</a:t>
            </a:r>
            <a:endParaRPr/>
          </a:p>
        </p:txBody>
      </p:sp>
      <p:sp>
        <p:nvSpPr>
          <p:cNvPr id="370" name="Google Shape;370;p41"/>
          <p:cNvSpPr/>
          <p:nvPr/>
        </p:nvSpPr>
        <p:spPr>
          <a:xfrm>
            <a:off x="1041704" y="1692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1"/>
          <p:cNvSpPr/>
          <p:nvPr/>
        </p:nvSpPr>
        <p:spPr>
          <a:xfrm>
            <a:off x="966065" y="3042804"/>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1"/>
          <p:cNvSpPr/>
          <p:nvPr/>
        </p:nvSpPr>
        <p:spPr>
          <a:xfrm>
            <a:off x="1079741" y="3170625"/>
            <a:ext cx="700500" cy="70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1"/>
          <p:cNvSpPr/>
          <p:nvPr/>
        </p:nvSpPr>
        <p:spPr>
          <a:xfrm>
            <a:off x="1079741" y="1752525"/>
            <a:ext cx="7005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1"/>
          <p:cNvSpPr/>
          <p:nvPr/>
        </p:nvSpPr>
        <p:spPr>
          <a:xfrm>
            <a:off x="7351316" y="3170625"/>
            <a:ext cx="700500" cy="700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1"/>
          <p:cNvSpPr/>
          <p:nvPr/>
        </p:nvSpPr>
        <p:spPr>
          <a:xfrm>
            <a:off x="7351316" y="1752525"/>
            <a:ext cx="700500" cy="700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41"/>
          <p:cNvGrpSpPr/>
          <p:nvPr/>
        </p:nvGrpSpPr>
        <p:grpSpPr>
          <a:xfrm>
            <a:off x="7527144" y="3341867"/>
            <a:ext cx="358999" cy="358999"/>
            <a:chOff x="-55988800" y="3982600"/>
            <a:chExt cx="319025" cy="319025"/>
          </a:xfrm>
        </p:grpSpPr>
        <p:sp>
          <p:nvSpPr>
            <p:cNvPr id="377" name="Google Shape;377;p41"/>
            <p:cNvSpPr/>
            <p:nvPr/>
          </p:nvSpPr>
          <p:spPr>
            <a:xfrm>
              <a:off x="-55791875" y="3982600"/>
              <a:ext cx="102400" cy="102425"/>
            </a:xfrm>
            <a:custGeom>
              <a:avLst/>
              <a:gdLst/>
              <a:ahLst/>
              <a:cxnLst/>
              <a:rect l="l" t="t" r="r" b="b"/>
              <a:pathLst>
                <a:path w="4096" h="4097" extrusionOk="0">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1"/>
            <p:cNvSpPr/>
            <p:nvPr/>
          </p:nvSpPr>
          <p:spPr>
            <a:xfrm>
              <a:off x="-55969100" y="3982600"/>
              <a:ext cx="102400" cy="102425"/>
            </a:xfrm>
            <a:custGeom>
              <a:avLst/>
              <a:gdLst/>
              <a:ahLst/>
              <a:cxnLst/>
              <a:rect l="l" t="t" r="r" b="b"/>
              <a:pathLst>
                <a:path w="4096" h="4097" extrusionOk="0">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1"/>
            <p:cNvSpPr/>
            <p:nvPr/>
          </p:nvSpPr>
          <p:spPr>
            <a:xfrm>
              <a:off x="-55819450" y="4021200"/>
              <a:ext cx="92950" cy="92175"/>
            </a:xfrm>
            <a:custGeom>
              <a:avLst/>
              <a:gdLst/>
              <a:ahLst/>
              <a:cxnLst/>
              <a:rect l="l" t="t" r="r" b="b"/>
              <a:pathLst>
                <a:path w="3718" h="3687" extrusionOk="0">
                  <a:moveTo>
                    <a:pt x="32" y="0"/>
                  </a:moveTo>
                  <a:lnTo>
                    <a:pt x="32" y="1103"/>
                  </a:lnTo>
                  <a:cubicBezTo>
                    <a:pt x="1" y="2521"/>
                    <a:pt x="1198" y="3686"/>
                    <a:pt x="2615" y="3686"/>
                  </a:cubicBezTo>
                  <a:lnTo>
                    <a:pt x="3718" y="3686"/>
                  </a:lnTo>
                  <a:cubicBezTo>
                    <a:pt x="3529" y="1733"/>
                    <a:pt x="1985" y="158"/>
                    <a:pt x="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1"/>
            <p:cNvSpPr/>
            <p:nvPr/>
          </p:nvSpPr>
          <p:spPr>
            <a:xfrm>
              <a:off x="-55930500" y="4021200"/>
              <a:ext cx="92950" cy="92175"/>
            </a:xfrm>
            <a:custGeom>
              <a:avLst/>
              <a:gdLst/>
              <a:ahLst/>
              <a:cxnLst/>
              <a:rect l="l" t="t" r="r" b="b"/>
              <a:pathLst>
                <a:path w="3718" h="3687" extrusionOk="0">
                  <a:moveTo>
                    <a:pt x="3718" y="0"/>
                  </a:moveTo>
                  <a:cubicBezTo>
                    <a:pt x="1733" y="158"/>
                    <a:pt x="158" y="1733"/>
                    <a:pt x="0" y="3686"/>
                  </a:cubicBezTo>
                  <a:lnTo>
                    <a:pt x="1103" y="3686"/>
                  </a:lnTo>
                  <a:cubicBezTo>
                    <a:pt x="2552" y="3686"/>
                    <a:pt x="3718" y="2521"/>
                    <a:pt x="3718" y="1103"/>
                  </a:cubicBezTo>
                  <a:lnTo>
                    <a:pt x="3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1"/>
            <p:cNvSpPr/>
            <p:nvPr/>
          </p:nvSpPr>
          <p:spPr>
            <a:xfrm>
              <a:off x="-55988800" y="4086575"/>
              <a:ext cx="319025" cy="215050"/>
            </a:xfrm>
            <a:custGeom>
              <a:avLst/>
              <a:gdLst/>
              <a:ahLst/>
              <a:cxnLst/>
              <a:rect l="l" t="t" r="r" b="b"/>
              <a:pathLst>
                <a:path w="12761" h="8602" extrusionOk="0">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41"/>
          <p:cNvGrpSpPr/>
          <p:nvPr/>
        </p:nvGrpSpPr>
        <p:grpSpPr>
          <a:xfrm>
            <a:off x="1244606" y="1919396"/>
            <a:ext cx="358099" cy="358099"/>
            <a:chOff x="-57568775" y="3198925"/>
            <a:chExt cx="318225" cy="318225"/>
          </a:xfrm>
        </p:grpSpPr>
        <p:sp>
          <p:nvSpPr>
            <p:cNvPr id="383" name="Google Shape;383;p41"/>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1"/>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1"/>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1"/>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1"/>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1"/>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41"/>
          <p:cNvGrpSpPr/>
          <p:nvPr/>
        </p:nvGrpSpPr>
        <p:grpSpPr>
          <a:xfrm>
            <a:off x="7549312" y="1911671"/>
            <a:ext cx="314662" cy="358999"/>
            <a:chOff x="-55576850" y="3198125"/>
            <a:chExt cx="279625" cy="319025"/>
          </a:xfrm>
        </p:grpSpPr>
        <p:sp>
          <p:nvSpPr>
            <p:cNvPr id="390" name="Google Shape;390;p41"/>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1"/>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1"/>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1"/>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41"/>
          <p:cNvGrpSpPr/>
          <p:nvPr/>
        </p:nvGrpSpPr>
        <p:grpSpPr>
          <a:xfrm>
            <a:off x="1266324" y="3330284"/>
            <a:ext cx="314662" cy="358971"/>
            <a:chOff x="-56766175" y="3198925"/>
            <a:chExt cx="279625" cy="319000"/>
          </a:xfrm>
        </p:grpSpPr>
        <p:sp>
          <p:nvSpPr>
            <p:cNvPr id="395" name="Google Shape;395;p41"/>
            <p:cNvSpPr/>
            <p:nvPr/>
          </p:nvSpPr>
          <p:spPr>
            <a:xfrm>
              <a:off x="-56766175" y="333597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158"/>
                  </a:lnTo>
                  <a:lnTo>
                    <a:pt x="7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1"/>
            <p:cNvSpPr/>
            <p:nvPr/>
          </p:nvSpPr>
          <p:spPr>
            <a:xfrm>
              <a:off x="-56747275" y="3198925"/>
              <a:ext cx="222925" cy="93750"/>
            </a:xfrm>
            <a:custGeom>
              <a:avLst/>
              <a:gdLst/>
              <a:ahLst/>
              <a:cxnLst/>
              <a:rect l="l" t="t" r="r" b="b"/>
              <a:pathLst>
                <a:path w="8917" h="3750" extrusionOk="0">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1"/>
            <p:cNvSpPr/>
            <p:nvPr/>
          </p:nvSpPr>
          <p:spPr>
            <a:xfrm>
              <a:off x="-56710250" y="3348575"/>
              <a:ext cx="55150" cy="55150"/>
            </a:xfrm>
            <a:custGeom>
              <a:avLst/>
              <a:gdLst/>
              <a:ahLst/>
              <a:cxnLst/>
              <a:rect l="l" t="t" r="r" b="b"/>
              <a:pathLst>
                <a:path w="2206" h="2206" extrusionOk="0">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1"/>
            <p:cNvSpPr/>
            <p:nvPr/>
          </p:nvSpPr>
          <p:spPr>
            <a:xfrm>
              <a:off x="-56597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1"/>
            <p:cNvSpPr/>
            <p:nvPr/>
          </p:nvSpPr>
          <p:spPr>
            <a:xfrm>
              <a:off x="-56727575" y="3376925"/>
              <a:ext cx="204800" cy="141000"/>
            </a:xfrm>
            <a:custGeom>
              <a:avLst/>
              <a:gdLst/>
              <a:ahLst/>
              <a:cxnLst/>
              <a:rect l="l" t="t" r="r" b="b"/>
              <a:pathLst>
                <a:path w="8192" h="5640" extrusionOk="0">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1"/>
            <p:cNvSpPr/>
            <p:nvPr/>
          </p:nvSpPr>
          <p:spPr>
            <a:xfrm>
              <a:off x="-56729150" y="3289500"/>
              <a:ext cx="204000" cy="87450"/>
            </a:xfrm>
            <a:custGeom>
              <a:avLst/>
              <a:gdLst/>
              <a:ahLst/>
              <a:cxnLst/>
              <a:rect l="l" t="t" r="r" b="b"/>
              <a:pathLst>
                <a:path w="8160" h="3498" extrusionOk="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1"/>
            <p:cNvSpPr/>
            <p:nvPr/>
          </p:nvSpPr>
          <p:spPr>
            <a:xfrm>
              <a:off x="-56505475" y="3335975"/>
              <a:ext cx="18925" cy="63825"/>
            </a:xfrm>
            <a:custGeom>
              <a:avLst/>
              <a:gdLst/>
              <a:ahLst/>
              <a:cxnLst/>
              <a:rect l="l" t="t" r="r" b="b"/>
              <a:pathLst>
                <a:path w="757" h="2553" extrusionOk="0">
                  <a:moveTo>
                    <a:pt x="1" y="0"/>
                  </a:moveTo>
                  <a:lnTo>
                    <a:pt x="1" y="2552"/>
                  </a:lnTo>
                  <a:cubicBezTo>
                    <a:pt x="442" y="2269"/>
                    <a:pt x="757" y="1796"/>
                    <a:pt x="757" y="1260"/>
                  </a:cubicBezTo>
                  <a:cubicBezTo>
                    <a:pt x="757" y="693"/>
                    <a:pt x="473" y="22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2208600" y="1914900"/>
            <a:ext cx="4726800" cy="131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AWESOME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sp>
        <p:nvSpPr>
          <p:cNvPr id="411" name="Google Shape;411;p43"/>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NEWS</a:t>
            </a:r>
            <a:endParaRPr sz="3600">
              <a:solidFill>
                <a:schemeClr val="accent2"/>
              </a:solidFill>
            </a:endParaRPr>
          </a:p>
        </p:txBody>
      </p:sp>
      <p:sp>
        <p:nvSpPr>
          <p:cNvPr id="412" name="Google Shape;412;p43"/>
          <p:cNvSpPr txBox="1">
            <a:spLocks noGrp="1"/>
          </p:cNvSpPr>
          <p:nvPr>
            <p:ph type="ctrTitle" idx="4294967295"/>
          </p:nvPr>
        </p:nvSpPr>
        <p:spPr>
          <a:xfrm>
            <a:off x="2212433" y="2180621"/>
            <a:ext cx="1314900" cy="5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MARS</a:t>
            </a:r>
            <a:endParaRPr/>
          </a:p>
        </p:txBody>
      </p:sp>
      <p:sp>
        <p:nvSpPr>
          <p:cNvPr id="413" name="Google Shape;413;p43"/>
          <p:cNvSpPr txBox="1">
            <a:spLocks noGrp="1"/>
          </p:cNvSpPr>
          <p:nvPr>
            <p:ph type="subTitle" idx="4294967295"/>
          </p:nvPr>
        </p:nvSpPr>
        <p:spPr>
          <a:xfrm>
            <a:off x="2212442" y="2573485"/>
            <a:ext cx="2158200" cy="899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t>Despite being red, Mars is a cold place. It’s full of iron oxide dust, which gives the planet its reddish cast</a:t>
            </a:r>
            <a:endParaRPr sz="1400"/>
          </a:p>
        </p:txBody>
      </p:sp>
      <p:sp>
        <p:nvSpPr>
          <p:cNvPr id="414" name="Google Shape;414;p43"/>
          <p:cNvSpPr txBox="1">
            <a:spLocks noGrp="1"/>
          </p:cNvSpPr>
          <p:nvPr>
            <p:ph type="ctrTitle" idx="4294967295"/>
          </p:nvPr>
        </p:nvSpPr>
        <p:spPr>
          <a:xfrm>
            <a:off x="5649535" y="1228534"/>
            <a:ext cx="1286700" cy="58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VENUS</a:t>
            </a:r>
            <a:endParaRPr/>
          </a:p>
        </p:txBody>
      </p:sp>
      <p:sp>
        <p:nvSpPr>
          <p:cNvPr id="415" name="Google Shape;415;p43"/>
          <p:cNvSpPr txBox="1">
            <a:spLocks noGrp="1"/>
          </p:cNvSpPr>
          <p:nvPr>
            <p:ph type="subTitle" idx="4294967295"/>
          </p:nvPr>
        </p:nvSpPr>
        <p:spPr>
          <a:xfrm>
            <a:off x="4662535" y="1615028"/>
            <a:ext cx="2273700" cy="7704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Venus has a beautiful name and is the second planet from the Sun. It’s hot, even hotter than Mercury</a:t>
            </a:r>
            <a:endParaRPr sz="1400"/>
          </a:p>
        </p:txBody>
      </p:sp>
      <p:sp>
        <p:nvSpPr>
          <p:cNvPr id="416" name="Google Shape;416;p43"/>
          <p:cNvSpPr txBox="1">
            <a:spLocks noGrp="1"/>
          </p:cNvSpPr>
          <p:nvPr>
            <p:ph type="ctrTitle" idx="4294967295"/>
          </p:nvPr>
        </p:nvSpPr>
        <p:spPr>
          <a:xfrm>
            <a:off x="5581435" y="3195660"/>
            <a:ext cx="1354800" cy="58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SATURN</a:t>
            </a:r>
            <a:endParaRPr/>
          </a:p>
        </p:txBody>
      </p:sp>
      <p:sp>
        <p:nvSpPr>
          <p:cNvPr id="417" name="Google Shape;417;p43"/>
          <p:cNvSpPr txBox="1">
            <a:spLocks noGrp="1"/>
          </p:cNvSpPr>
          <p:nvPr>
            <p:ph type="subTitle" idx="4294967295"/>
          </p:nvPr>
        </p:nvSpPr>
        <p:spPr>
          <a:xfrm>
            <a:off x="4778035" y="3582035"/>
            <a:ext cx="2158200" cy="7272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Yes, Saturn is the ringed planet. It’s a gas giant, composed mostly of hydrogen and helium</a:t>
            </a:r>
            <a:endParaRPr sz="1400"/>
          </a:p>
        </p:txBody>
      </p:sp>
      <p:sp>
        <p:nvSpPr>
          <p:cNvPr id="418" name="Google Shape;418;p43"/>
          <p:cNvSpPr/>
          <p:nvPr/>
        </p:nvSpPr>
        <p:spPr>
          <a:xfrm rot="10800000">
            <a:off x="-914207" y="2396116"/>
            <a:ext cx="2680807" cy="860958"/>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3"/>
          <p:cNvSpPr/>
          <p:nvPr/>
        </p:nvSpPr>
        <p:spPr>
          <a:xfrm>
            <a:off x="820050" y="2228850"/>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3"/>
          <p:cNvSpPr/>
          <p:nvPr/>
        </p:nvSpPr>
        <p:spPr>
          <a:xfrm>
            <a:off x="969886" y="2377050"/>
            <a:ext cx="909000" cy="899100"/>
          </a:xfrm>
          <a:prstGeom prst="ellipse">
            <a:avLst/>
          </a:prstGeom>
          <a:solidFill>
            <a:schemeClr val="accent1"/>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3"/>
          <p:cNvSpPr/>
          <p:nvPr/>
        </p:nvSpPr>
        <p:spPr>
          <a:xfrm rot="10800000" flipH="1">
            <a:off x="7390568" y="1376491"/>
            <a:ext cx="2680807" cy="860958"/>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flipH="1">
            <a:off x="7128418" y="1209225"/>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3"/>
          <p:cNvSpPr/>
          <p:nvPr/>
        </p:nvSpPr>
        <p:spPr>
          <a:xfrm flipH="1">
            <a:off x="7278282" y="1357425"/>
            <a:ext cx="909000" cy="899100"/>
          </a:xfrm>
          <a:prstGeom prst="ellipse">
            <a:avLst/>
          </a:prstGeom>
          <a:solidFill>
            <a:schemeClr val="accent2"/>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3"/>
          <p:cNvSpPr/>
          <p:nvPr/>
        </p:nvSpPr>
        <p:spPr>
          <a:xfrm rot="10800000" flipH="1">
            <a:off x="7390568" y="3286816"/>
            <a:ext cx="2680807" cy="860958"/>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p:nvPr/>
        </p:nvSpPr>
        <p:spPr>
          <a:xfrm flipH="1">
            <a:off x="7128418" y="3119550"/>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3"/>
          <p:cNvSpPr/>
          <p:nvPr/>
        </p:nvSpPr>
        <p:spPr>
          <a:xfrm flipH="1">
            <a:off x="7278282" y="3267750"/>
            <a:ext cx="909000" cy="899100"/>
          </a:xfrm>
          <a:prstGeom prst="ellipse">
            <a:avLst/>
          </a:prstGeom>
          <a:solidFill>
            <a:schemeClr val="accent4"/>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43"/>
          <p:cNvGrpSpPr/>
          <p:nvPr/>
        </p:nvGrpSpPr>
        <p:grpSpPr>
          <a:xfrm>
            <a:off x="7547288" y="3533338"/>
            <a:ext cx="370975" cy="367925"/>
            <a:chOff x="1679325" y="831100"/>
            <a:chExt cx="370975" cy="367925"/>
          </a:xfrm>
        </p:grpSpPr>
        <p:sp>
          <p:nvSpPr>
            <p:cNvPr id="428" name="Google Shape;428;p43"/>
            <p:cNvSpPr/>
            <p:nvPr/>
          </p:nvSpPr>
          <p:spPr>
            <a:xfrm>
              <a:off x="1679325" y="1050875"/>
              <a:ext cx="151225" cy="148150"/>
            </a:xfrm>
            <a:custGeom>
              <a:avLst/>
              <a:gdLst/>
              <a:ahLst/>
              <a:cxnLst/>
              <a:rect l="l" t="t" r="r" b="b"/>
              <a:pathLst>
                <a:path w="6049" h="5926" extrusionOk="0">
                  <a:moveTo>
                    <a:pt x="5448" y="1"/>
                  </a:moveTo>
                  <a:lnTo>
                    <a:pt x="4691" y="757"/>
                  </a:lnTo>
                  <a:lnTo>
                    <a:pt x="4621" y="683"/>
                  </a:lnTo>
                  <a:cubicBezTo>
                    <a:pt x="4372" y="434"/>
                    <a:pt x="4045" y="309"/>
                    <a:pt x="3718" y="309"/>
                  </a:cubicBezTo>
                  <a:cubicBezTo>
                    <a:pt x="3392" y="309"/>
                    <a:pt x="3065" y="434"/>
                    <a:pt x="2816" y="683"/>
                  </a:cubicBezTo>
                  <a:lnTo>
                    <a:pt x="495" y="3007"/>
                  </a:lnTo>
                  <a:cubicBezTo>
                    <a:pt x="0" y="3506"/>
                    <a:pt x="0" y="4310"/>
                    <a:pt x="495" y="4809"/>
                  </a:cubicBezTo>
                  <a:lnTo>
                    <a:pt x="1240" y="5554"/>
                  </a:lnTo>
                  <a:cubicBezTo>
                    <a:pt x="1490" y="5801"/>
                    <a:pt x="1815" y="5925"/>
                    <a:pt x="2141" y="5925"/>
                  </a:cubicBezTo>
                  <a:cubicBezTo>
                    <a:pt x="2467" y="5925"/>
                    <a:pt x="2792" y="5801"/>
                    <a:pt x="3042" y="5554"/>
                  </a:cubicBezTo>
                  <a:lnTo>
                    <a:pt x="5366" y="3230"/>
                  </a:lnTo>
                  <a:cubicBezTo>
                    <a:pt x="5861" y="2730"/>
                    <a:pt x="5861" y="1923"/>
                    <a:pt x="5366" y="1428"/>
                  </a:cubicBezTo>
                  <a:lnTo>
                    <a:pt x="5292" y="1354"/>
                  </a:lnTo>
                  <a:lnTo>
                    <a:pt x="6048" y="601"/>
                  </a:lnTo>
                  <a:cubicBezTo>
                    <a:pt x="5939" y="508"/>
                    <a:pt x="5838" y="414"/>
                    <a:pt x="5736" y="313"/>
                  </a:cubicBezTo>
                  <a:cubicBezTo>
                    <a:pt x="5635" y="211"/>
                    <a:pt x="5541" y="106"/>
                    <a:pt x="5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9" name="Google Shape;429;p43"/>
            <p:cNvSpPr/>
            <p:nvPr/>
          </p:nvSpPr>
          <p:spPr>
            <a:xfrm>
              <a:off x="1788025" y="831100"/>
              <a:ext cx="262275" cy="249025"/>
            </a:xfrm>
            <a:custGeom>
              <a:avLst/>
              <a:gdLst/>
              <a:ahLst/>
              <a:cxnLst/>
              <a:rect l="l" t="t" r="r" b="b"/>
              <a:pathLst>
                <a:path w="10491" h="9961" extrusionOk="0">
                  <a:moveTo>
                    <a:pt x="5227" y="2575"/>
                  </a:moveTo>
                  <a:cubicBezTo>
                    <a:pt x="5336" y="2575"/>
                    <a:pt x="5444" y="2617"/>
                    <a:pt x="5526" y="2701"/>
                  </a:cubicBezTo>
                  <a:lnTo>
                    <a:pt x="6095" y="3270"/>
                  </a:lnTo>
                  <a:cubicBezTo>
                    <a:pt x="6259" y="3434"/>
                    <a:pt x="6259" y="3703"/>
                    <a:pt x="6095" y="3866"/>
                  </a:cubicBezTo>
                  <a:lnTo>
                    <a:pt x="6095" y="3870"/>
                  </a:lnTo>
                  <a:cubicBezTo>
                    <a:pt x="6011" y="3952"/>
                    <a:pt x="5902" y="3993"/>
                    <a:pt x="5793" y="3993"/>
                  </a:cubicBezTo>
                  <a:cubicBezTo>
                    <a:pt x="5685" y="3993"/>
                    <a:pt x="5577" y="3952"/>
                    <a:pt x="5495" y="3870"/>
                  </a:cubicBezTo>
                  <a:lnTo>
                    <a:pt x="4925" y="3301"/>
                  </a:lnTo>
                  <a:cubicBezTo>
                    <a:pt x="4762" y="3133"/>
                    <a:pt x="4762" y="2864"/>
                    <a:pt x="4925" y="2701"/>
                  </a:cubicBezTo>
                  <a:cubicBezTo>
                    <a:pt x="5009" y="2617"/>
                    <a:pt x="5118" y="2575"/>
                    <a:pt x="5227" y="2575"/>
                  </a:cubicBezTo>
                  <a:close/>
                  <a:moveTo>
                    <a:pt x="4096" y="4274"/>
                  </a:moveTo>
                  <a:cubicBezTo>
                    <a:pt x="4205" y="4274"/>
                    <a:pt x="4313" y="4315"/>
                    <a:pt x="4395" y="4397"/>
                  </a:cubicBezTo>
                  <a:cubicBezTo>
                    <a:pt x="4559" y="4565"/>
                    <a:pt x="4559" y="4834"/>
                    <a:pt x="4395" y="4997"/>
                  </a:cubicBezTo>
                  <a:lnTo>
                    <a:pt x="3830" y="5567"/>
                  </a:lnTo>
                  <a:cubicBezTo>
                    <a:pt x="3747" y="5653"/>
                    <a:pt x="3636" y="5696"/>
                    <a:pt x="3525" y="5696"/>
                  </a:cubicBezTo>
                  <a:cubicBezTo>
                    <a:pt x="3415" y="5696"/>
                    <a:pt x="3305" y="5654"/>
                    <a:pt x="3221" y="5571"/>
                  </a:cubicBezTo>
                  <a:cubicBezTo>
                    <a:pt x="3054" y="5403"/>
                    <a:pt x="3057" y="5130"/>
                    <a:pt x="3229" y="4966"/>
                  </a:cubicBezTo>
                  <a:lnTo>
                    <a:pt x="3794" y="4397"/>
                  </a:lnTo>
                  <a:cubicBezTo>
                    <a:pt x="3878" y="4315"/>
                    <a:pt x="3987" y="4274"/>
                    <a:pt x="4096" y="4274"/>
                  </a:cubicBezTo>
                  <a:close/>
                  <a:moveTo>
                    <a:pt x="7498" y="4270"/>
                  </a:moveTo>
                  <a:cubicBezTo>
                    <a:pt x="7606" y="4270"/>
                    <a:pt x="7715" y="4311"/>
                    <a:pt x="7799" y="4393"/>
                  </a:cubicBezTo>
                  <a:cubicBezTo>
                    <a:pt x="7967" y="4561"/>
                    <a:pt x="7963" y="4837"/>
                    <a:pt x="7792" y="5001"/>
                  </a:cubicBezTo>
                  <a:lnTo>
                    <a:pt x="7226" y="5567"/>
                  </a:lnTo>
                  <a:cubicBezTo>
                    <a:pt x="7143" y="5654"/>
                    <a:pt x="7030" y="5698"/>
                    <a:pt x="6918" y="5698"/>
                  </a:cubicBezTo>
                  <a:cubicBezTo>
                    <a:pt x="6809" y="5698"/>
                    <a:pt x="6700" y="5657"/>
                    <a:pt x="6618" y="5575"/>
                  </a:cubicBezTo>
                  <a:cubicBezTo>
                    <a:pt x="6450" y="5407"/>
                    <a:pt x="6454" y="5130"/>
                    <a:pt x="6626" y="4966"/>
                  </a:cubicBezTo>
                  <a:lnTo>
                    <a:pt x="7191" y="4401"/>
                  </a:lnTo>
                  <a:cubicBezTo>
                    <a:pt x="7274" y="4313"/>
                    <a:pt x="7386" y="4270"/>
                    <a:pt x="7498" y="4270"/>
                  </a:cubicBezTo>
                  <a:close/>
                  <a:moveTo>
                    <a:pt x="5226" y="5971"/>
                  </a:moveTo>
                  <a:cubicBezTo>
                    <a:pt x="5335" y="5971"/>
                    <a:pt x="5444" y="6013"/>
                    <a:pt x="5526" y="6097"/>
                  </a:cubicBezTo>
                  <a:lnTo>
                    <a:pt x="6095" y="6662"/>
                  </a:lnTo>
                  <a:cubicBezTo>
                    <a:pt x="6263" y="6826"/>
                    <a:pt x="6263" y="7099"/>
                    <a:pt x="6095" y="7267"/>
                  </a:cubicBezTo>
                  <a:cubicBezTo>
                    <a:pt x="6011" y="7349"/>
                    <a:pt x="5902" y="7390"/>
                    <a:pt x="5793" y="7390"/>
                  </a:cubicBezTo>
                  <a:cubicBezTo>
                    <a:pt x="5685" y="7390"/>
                    <a:pt x="5577" y="7349"/>
                    <a:pt x="5495" y="7267"/>
                  </a:cubicBezTo>
                  <a:lnTo>
                    <a:pt x="4925" y="6698"/>
                  </a:lnTo>
                  <a:cubicBezTo>
                    <a:pt x="4762" y="6534"/>
                    <a:pt x="4758" y="6265"/>
                    <a:pt x="4925" y="6097"/>
                  </a:cubicBezTo>
                  <a:cubicBezTo>
                    <a:pt x="5007" y="6013"/>
                    <a:pt x="5116" y="5971"/>
                    <a:pt x="5226" y="5971"/>
                  </a:cubicBezTo>
                  <a:close/>
                  <a:moveTo>
                    <a:pt x="5508" y="0"/>
                  </a:moveTo>
                  <a:cubicBezTo>
                    <a:pt x="4550" y="0"/>
                    <a:pt x="3588" y="276"/>
                    <a:pt x="2745" y="840"/>
                  </a:cubicBezTo>
                  <a:cubicBezTo>
                    <a:pt x="768" y="2158"/>
                    <a:pt x="0" y="4689"/>
                    <a:pt x="909" y="6885"/>
                  </a:cubicBezTo>
                  <a:cubicBezTo>
                    <a:pt x="1690" y="8770"/>
                    <a:pt x="3526" y="9960"/>
                    <a:pt x="5506" y="9960"/>
                  </a:cubicBezTo>
                  <a:cubicBezTo>
                    <a:pt x="5827" y="9960"/>
                    <a:pt x="6152" y="9929"/>
                    <a:pt x="6477" y="9864"/>
                  </a:cubicBezTo>
                  <a:cubicBezTo>
                    <a:pt x="8809" y="9400"/>
                    <a:pt x="10486" y="7357"/>
                    <a:pt x="10490" y="4982"/>
                  </a:cubicBezTo>
                  <a:cubicBezTo>
                    <a:pt x="10486" y="3660"/>
                    <a:pt x="9964" y="2396"/>
                    <a:pt x="9032" y="1460"/>
                  </a:cubicBezTo>
                  <a:cubicBezTo>
                    <a:pt x="8068" y="497"/>
                    <a:pt x="6793" y="0"/>
                    <a:pt x="5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30" name="Google Shape;430;p43"/>
          <p:cNvGrpSpPr/>
          <p:nvPr/>
        </p:nvGrpSpPr>
        <p:grpSpPr>
          <a:xfrm>
            <a:off x="1240400" y="2674488"/>
            <a:ext cx="367950" cy="304225"/>
            <a:chOff x="1666925" y="1999525"/>
            <a:chExt cx="367950" cy="304225"/>
          </a:xfrm>
        </p:grpSpPr>
        <p:sp>
          <p:nvSpPr>
            <p:cNvPr id="431" name="Google Shape;431;p43"/>
            <p:cNvSpPr/>
            <p:nvPr/>
          </p:nvSpPr>
          <p:spPr>
            <a:xfrm>
              <a:off x="1974700" y="2126875"/>
              <a:ext cx="60075" cy="42525"/>
            </a:xfrm>
            <a:custGeom>
              <a:avLst/>
              <a:gdLst/>
              <a:ahLst/>
              <a:cxnLst/>
              <a:rect l="l" t="t" r="r" b="b"/>
              <a:pathLst>
                <a:path w="2403" h="1701" extrusionOk="0">
                  <a:moveTo>
                    <a:pt x="1" y="0"/>
                  </a:moveTo>
                  <a:lnTo>
                    <a:pt x="1" y="1276"/>
                  </a:lnTo>
                  <a:cubicBezTo>
                    <a:pt x="1" y="1509"/>
                    <a:pt x="188" y="1701"/>
                    <a:pt x="422" y="1701"/>
                  </a:cubicBezTo>
                  <a:lnTo>
                    <a:pt x="2403" y="1701"/>
                  </a:lnTo>
                  <a:lnTo>
                    <a:pt x="2403" y="425"/>
                  </a:lnTo>
                  <a:cubicBezTo>
                    <a:pt x="2403" y="191"/>
                    <a:pt x="2216" y="0"/>
                    <a:pt x="19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2" name="Google Shape;432;p43"/>
            <p:cNvSpPr/>
            <p:nvPr/>
          </p:nvSpPr>
          <p:spPr>
            <a:xfrm>
              <a:off x="1666925" y="2126875"/>
              <a:ext cx="367950" cy="176875"/>
            </a:xfrm>
            <a:custGeom>
              <a:avLst/>
              <a:gdLst/>
              <a:ahLst/>
              <a:cxnLst/>
              <a:rect l="l" t="t" r="r" b="b"/>
              <a:pathLst>
                <a:path w="14718" h="7075" extrusionOk="0">
                  <a:moveTo>
                    <a:pt x="3257" y="0"/>
                  </a:moveTo>
                  <a:lnTo>
                    <a:pt x="3257" y="1276"/>
                  </a:lnTo>
                  <a:cubicBezTo>
                    <a:pt x="3257" y="1977"/>
                    <a:pt x="2688" y="2547"/>
                    <a:pt x="1982" y="2547"/>
                  </a:cubicBezTo>
                  <a:lnTo>
                    <a:pt x="1" y="2547"/>
                  </a:lnTo>
                  <a:lnTo>
                    <a:pt x="1" y="4820"/>
                  </a:lnTo>
                  <a:cubicBezTo>
                    <a:pt x="5" y="6064"/>
                    <a:pt x="1015" y="7074"/>
                    <a:pt x="2259" y="7074"/>
                  </a:cubicBezTo>
                  <a:lnTo>
                    <a:pt x="3963" y="7074"/>
                  </a:lnTo>
                  <a:cubicBezTo>
                    <a:pt x="3966" y="7074"/>
                    <a:pt x="3970" y="7074"/>
                    <a:pt x="3973" y="7074"/>
                  </a:cubicBezTo>
                  <a:cubicBezTo>
                    <a:pt x="4827" y="7074"/>
                    <a:pt x="5602" y="6591"/>
                    <a:pt x="5983" y="5826"/>
                  </a:cubicBezTo>
                  <a:lnTo>
                    <a:pt x="6100" y="5588"/>
                  </a:lnTo>
                  <a:cubicBezTo>
                    <a:pt x="6359" y="5070"/>
                    <a:pt x="6859" y="4810"/>
                    <a:pt x="7359" y="4810"/>
                  </a:cubicBezTo>
                  <a:cubicBezTo>
                    <a:pt x="7859" y="4810"/>
                    <a:pt x="8360" y="5070"/>
                    <a:pt x="8619" y="5588"/>
                  </a:cubicBezTo>
                  <a:lnTo>
                    <a:pt x="8740" y="5826"/>
                  </a:lnTo>
                  <a:cubicBezTo>
                    <a:pt x="9117" y="6591"/>
                    <a:pt x="9896" y="7074"/>
                    <a:pt x="10746" y="7074"/>
                  </a:cubicBezTo>
                  <a:cubicBezTo>
                    <a:pt x="10749" y="7074"/>
                    <a:pt x="10752" y="7074"/>
                    <a:pt x="10756" y="7074"/>
                  </a:cubicBezTo>
                  <a:lnTo>
                    <a:pt x="12460" y="7074"/>
                  </a:lnTo>
                  <a:cubicBezTo>
                    <a:pt x="13708" y="7074"/>
                    <a:pt x="14714" y="6064"/>
                    <a:pt x="14718" y="4820"/>
                  </a:cubicBezTo>
                  <a:lnTo>
                    <a:pt x="14718" y="2547"/>
                  </a:lnTo>
                  <a:lnTo>
                    <a:pt x="12737" y="2547"/>
                  </a:lnTo>
                  <a:cubicBezTo>
                    <a:pt x="12031" y="2547"/>
                    <a:pt x="11462" y="1977"/>
                    <a:pt x="11462" y="1276"/>
                  </a:cubicBezTo>
                  <a:lnTo>
                    <a:pt x="11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3" name="Google Shape;433;p43"/>
            <p:cNvSpPr/>
            <p:nvPr/>
          </p:nvSpPr>
          <p:spPr>
            <a:xfrm>
              <a:off x="1666925" y="2126875"/>
              <a:ext cx="60175" cy="42525"/>
            </a:xfrm>
            <a:custGeom>
              <a:avLst/>
              <a:gdLst/>
              <a:ahLst/>
              <a:cxnLst/>
              <a:rect l="l" t="t" r="r" b="b"/>
              <a:pathLst>
                <a:path w="2407" h="1701" extrusionOk="0">
                  <a:moveTo>
                    <a:pt x="426" y="0"/>
                  </a:moveTo>
                  <a:cubicBezTo>
                    <a:pt x="192" y="0"/>
                    <a:pt x="1" y="191"/>
                    <a:pt x="1" y="425"/>
                  </a:cubicBezTo>
                  <a:lnTo>
                    <a:pt x="1" y="1701"/>
                  </a:lnTo>
                  <a:lnTo>
                    <a:pt x="1982" y="1701"/>
                  </a:lnTo>
                  <a:cubicBezTo>
                    <a:pt x="2216" y="1701"/>
                    <a:pt x="2407" y="1509"/>
                    <a:pt x="2407" y="1276"/>
                  </a:cubicBez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4" name="Google Shape;434;p43"/>
            <p:cNvSpPr/>
            <p:nvPr/>
          </p:nvSpPr>
          <p:spPr>
            <a:xfrm>
              <a:off x="1882675" y="1999525"/>
              <a:ext cx="129600" cy="106225"/>
            </a:xfrm>
            <a:custGeom>
              <a:avLst/>
              <a:gdLst/>
              <a:ahLst/>
              <a:cxnLst/>
              <a:rect l="l" t="t" r="r" b="b"/>
              <a:pathLst>
                <a:path w="5184" h="4249" extrusionOk="0">
                  <a:moveTo>
                    <a:pt x="1190" y="0"/>
                  </a:moveTo>
                  <a:cubicBezTo>
                    <a:pt x="1058" y="0"/>
                    <a:pt x="925" y="22"/>
                    <a:pt x="796" y="68"/>
                  </a:cubicBezTo>
                  <a:cubicBezTo>
                    <a:pt x="320" y="235"/>
                    <a:pt x="1" y="688"/>
                    <a:pt x="5" y="1191"/>
                  </a:cubicBezTo>
                  <a:lnTo>
                    <a:pt x="5" y="1557"/>
                  </a:lnTo>
                  <a:cubicBezTo>
                    <a:pt x="1" y="1791"/>
                    <a:pt x="192" y="1982"/>
                    <a:pt x="426" y="1982"/>
                  </a:cubicBezTo>
                  <a:cubicBezTo>
                    <a:pt x="664" y="1982"/>
                    <a:pt x="851" y="1791"/>
                    <a:pt x="851" y="1557"/>
                  </a:cubicBezTo>
                  <a:lnTo>
                    <a:pt x="851" y="1191"/>
                  </a:lnTo>
                  <a:cubicBezTo>
                    <a:pt x="851" y="984"/>
                    <a:pt x="1020" y="851"/>
                    <a:pt x="1195" y="851"/>
                  </a:cubicBezTo>
                  <a:cubicBezTo>
                    <a:pt x="1290" y="851"/>
                    <a:pt x="1387" y="891"/>
                    <a:pt x="1459" y="980"/>
                  </a:cubicBezTo>
                  <a:lnTo>
                    <a:pt x="4091" y="4248"/>
                  </a:lnTo>
                  <a:lnTo>
                    <a:pt x="5183" y="4248"/>
                  </a:lnTo>
                  <a:lnTo>
                    <a:pt x="2118" y="446"/>
                  </a:lnTo>
                  <a:cubicBezTo>
                    <a:pt x="1888" y="159"/>
                    <a:pt x="1544" y="0"/>
                    <a:pt x="1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5" name="Google Shape;435;p43"/>
            <p:cNvSpPr/>
            <p:nvPr/>
          </p:nvSpPr>
          <p:spPr>
            <a:xfrm>
              <a:off x="1689650" y="1999550"/>
              <a:ext cx="129500" cy="106200"/>
            </a:xfrm>
            <a:custGeom>
              <a:avLst/>
              <a:gdLst/>
              <a:ahLst/>
              <a:cxnLst/>
              <a:rect l="l" t="t" r="r" b="b"/>
              <a:pathLst>
                <a:path w="5180" h="4248" extrusionOk="0">
                  <a:moveTo>
                    <a:pt x="3985" y="1"/>
                  </a:moveTo>
                  <a:cubicBezTo>
                    <a:pt x="3633" y="1"/>
                    <a:pt x="3291" y="159"/>
                    <a:pt x="3062" y="445"/>
                  </a:cubicBezTo>
                  <a:lnTo>
                    <a:pt x="0" y="4247"/>
                  </a:lnTo>
                  <a:lnTo>
                    <a:pt x="1088" y="4247"/>
                  </a:lnTo>
                  <a:lnTo>
                    <a:pt x="3721" y="979"/>
                  </a:lnTo>
                  <a:cubicBezTo>
                    <a:pt x="3792" y="890"/>
                    <a:pt x="3889" y="850"/>
                    <a:pt x="3985" y="850"/>
                  </a:cubicBezTo>
                  <a:cubicBezTo>
                    <a:pt x="4160" y="850"/>
                    <a:pt x="4329" y="983"/>
                    <a:pt x="4329" y="1190"/>
                  </a:cubicBezTo>
                  <a:lnTo>
                    <a:pt x="4329" y="1556"/>
                  </a:lnTo>
                  <a:cubicBezTo>
                    <a:pt x="4329" y="1790"/>
                    <a:pt x="4516" y="1981"/>
                    <a:pt x="4754" y="1981"/>
                  </a:cubicBezTo>
                  <a:cubicBezTo>
                    <a:pt x="4988" y="1981"/>
                    <a:pt x="5179" y="1790"/>
                    <a:pt x="5179" y="1556"/>
                  </a:cubicBezTo>
                  <a:lnTo>
                    <a:pt x="5179" y="1190"/>
                  </a:lnTo>
                  <a:cubicBezTo>
                    <a:pt x="5179" y="687"/>
                    <a:pt x="4859" y="238"/>
                    <a:pt x="4384" y="71"/>
                  </a:cubicBezTo>
                  <a:cubicBezTo>
                    <a:pt x="4253" y="24"/>
                    <a:pt x="4118" y="1"/>
                    <a:pt x="3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436" name="Google Shape;436;p43"/>
          <p:cNvGrpSpPr/>
          <p:nvPr/>
        </p:nvGrpSpPr>
        <p:grpSpPr>
          <a:xfrm>
            <a:off x="7588000" y="1623013"/>
            <a:ext cx="289550" cy="367900"/>
            <a:chOff x="1105600" y="2545250"/>
            <a:chExt cx="289550" cy="367900"/>
          </a:xfrm>
        </p:grpSpPr>
        <p:sp>
          <p:nvSpPr>
            <p:cNvPr id="437" name="Google Shape;437;p43"/>
            <p:cNvSpPr/>
            <p:nvPr/>
          </p:nvSpPr>
          <p:spPr>
            <a:xfrm>
              <a:off x="1319475" y="2545250"/>
              <a:ext cx="51025" cy="48025"/>
            </a:xfrm>
            <a:custGeom>
              <a:avLst/>
              <a:gdLst/>
              <a:ahLst/>
              <a:cxnLst/>
              <a:rect l="l" t="t" r="r" b="b"/>
              <a:pathLst>
                <a:path w="2041" h="1921" extrusionOk="0">
                  <a:moveTo>
                    <a:pt x="648" y="1"/>
                  </a:moveTo>
                  <a:cubicBezTo>
                    <a:pt x="425" y="1"/>
                    <a:pt x="202" y="59"/>
                    <a:pt x="1" y="178"/>
                  </a:cubicBezTo>
                  <a:cubicBezTo>
                    <a:pt x="204" y="279"/>
                    <a:pt x="387" y="412"/>
                    <a:pt x="547" y="572"/>
                  </a:cubicBezTo>
                  <a:lnTo>
                    <a:pt x="1350" y="1375"/>
                  </a:lnTo>
                  <a:cubicBezTo>
                    <a:pt x="1510" y="1535"/>
                    <a:pt x="1642" y="1718"/>
                    <a:pt x="1744" y="1921"/>
                  </a:cubicBezTo>
                  <a:cubicBezTo>
                    <a:pt x="2040" y="1422"/>
                    <a:pt x="1958" y="782"/>
                    <a:pt x="1549" y="373"/>
                  </a:cubicBezTo>
                  <a:cubicBezTo>
                    <a:pt x="1304" y="128"/>
                    <a:pt x="978" y="1"/>
                    <a:pt x="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8" name="Google Shape;438;p43"/>
            <p:cNvSpPr/>
            <p:nvPr/>
          </p:nvSpPr>
          <p:spPr>
            <a:xfrm>
              <a:off x="1191575" y="2565250"/>
              <a:ext cx="158925" cy="153225"/>
            </a:xfrm>
            <a:custGeom>
              <a:avLst/>
              <a:gdLst/>
              <a:ahLst/>
              <a:cxnLst/>
              <a:rect l="l" t="t" r="r" b="b"/>
              <a:pathLst>
                <a:path w="6357" h="6129" extrusionOk="0">
                  <a:moveTo>
                    <a:pt x="4157" y="1"/>
                  </a:moveTo>
                  <a:cubicBezTo>
                    <a:pt x="3832" y="1"/>
                    <a:pt x="3506" y="125"/>
                    <a:pt x="3257" y="372"/>
                  </a:cubicBezTo>
                  <a:lnTo>
                    <a:pt x="1256" y="2373"/>
                  </a:lnTo>
                  <a:cubicBezTo>
                    <a:pt x="921" y="2708"/>
                    <a:pt x="800" y="3199"/>
                    <a:pt x="940" y="3652"/>
                  </a:cubicBezTo>
                  <a:lnTo>
                    <a:pt x="531" y="4003"/>
                  </a:lnTo>
                  <a:cubicBezTo>
                    <a:pt x="145" y="4326"/>
                    <a:pt x="0" y="4861"/>
                    <a:pt x="176" y="5336"/>
                  </a:cubicBezTo>
                  <a:cubicBezTo>
                    <a:pt x="351" y="5812"/>
                    <a:pt x="804" y="6128"/>
                    <a:pt x="1311" y="6128"/>
                  </a:cubicBezTo>
                  <a:lnTo>
                    <a:pt x="1361" y="6128"/>
                  </a:lnTo>
                  <a:cubicBezTo>
                    <a:pt x="1697" y="6112"/>
                    <a:pt x="2013" y="5960"/>
                    <a:pt x="2231" y="5703"/>
                  </a:cubicBezTo>
                  <a:lnTo>
                    <a:pt x="2578" y="5290"/>
                  </a:lnTo>
                  <a:cubicBezTo>
                    <a:pt x="2703" y="5330"/>
                    <a:pt x="2832" y="5349"/>
                    <a:pt x="2960" y="5349"/>
                  </a:cubicBezTo>
                  <a:cubicBezTo>
                    <a:pt x="3293" y="5349"/>
                    <a:pt x="3619" y="5217"/>
                    <a:pt x="3861" y="4978"/>
                  </a:cubicBezTo>
                  <a:lnTo>
                    <a:pt x="5858" y="2977"/>
                  </a:lnTo>
                  <a:cubicBezTo>
                    <a:pt x="6357" y="2478"/>
                    <a:pt x="6357" y="1671"/>
                    <a:pt x="5858" y="1176"/>
                  </a:cubicBezTo>
                  <a:lnTo>
                    <a:pt x="5058" y="372"/>
                  </a:lnTo>
                  <a:cubicBezTo>
                    <a:pt x="4809" y="125"/>
                    <a:pt x="4483" y="1"/>
                    <a:pt x="4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9" name="Google Shape;439;p43"/>
            <p:cNvSpPr/>
            <p:nvPr/>
          </p:nvSpPr>
          <p:spPr>
            <a:xfrm>
              <a:off x="1304950" y="2646875"/>
              <a:ext cx="83875" cy="175800"/>
            </a:xfrm>
            <a:custGeom>
              <a:avLst/>
              <a:gdLst/>
              <a:ahLst/>
              <a:cxnLst/>
              <a:rect l="l" t="t" r="r" b="b"/>
              <a:pathLst>
                <a:path w="3355" h="7032" extrusionOk="0">
                  <a:moveTo>
                    <a:pt x="2184" y="1"/>
                  </a:moveTo>
                  <a:cubicBezTo>
                    <a:pt x="2106" y="110"/>
                    <a:pt x="2025" y="215"/>
                    <a:pt x="1931" y="309"/>
                  </a:cubicBezTo>
                  <a:lnTo>
                    <a:pt x="184" y="2056"/>
                  </a:lnTo>
                  <a:cubicBezTo>
                    <a:pt x="695" y="2918"/>
                    <a:pt x="621" y="4002"/>
                    <a:pt x="1" y="4786"/>
                  </a:cubicBezTo>
                  <a:cubicBezTo>
                    <a:pt x="79" y="4832"/>
                    <a:pt x="157" y="4883"/>
                    <a:pt x="235" y="4934"/>
                  </a:cubicBezTo>
                  <a:cubicBezTo>
                    <a:pt x="862" y="5355"/>
                    <a:pt x="1346" y="5955"/>
                    <a:pt x="1627" y="6661"/>
                  </a:cubicBezTo>
                  <a:lnTo>
                    <a:pt x="1775" y="7032"/>
                  </a:lnTo>
                  <a:cubicBezTo>
                    <a:pt x="2785" y="6049"/>
                    <a:pt x="3350" y="4700"/>
                    <a:pt x="3350" y="3292"/>
                  </a:cubicBezTo>
                  <a:cubicBezTo>
                    <a:pt x="3354" y="2465"/>
                    <a:pt x="3155" y="1646"/>
                    <a:pt x="2777" y="909"/>
                  </a:cubicBezTo>
                  <a:cubicBezTo>
                    <a:pt x="2613" y="586"/>
                    <a:pt x="2411" y="282"/>
                    <a:pt x="2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40" name="Google Shape;440;p43"/>
            <p:cNvSpPr/>
            <p:nvPr/>
          </p:nvSpPr>
          <p:spPr>
            <a:xfrm>
              <a:off x="1105600" y="2746800"/>
              <a:ext cx="126450" cy="77925"/>
            </a:xfrm>
            <a:custGeom>
              <a:avLst/>
              <a:gdLst/>
              <a:ahLst/>
              <a:cxnLst/>
              <a:rect l="l" t="t" r="r" b="b"/>
              <a:pathLst>
                <a:path w="5058" h="3117" extrusionOk="0">
                  <a:moveTo>
                    <a:pt x="1275" y="1"/>
                  </a:moveTo>
                  <a:cubicBezTo>
                    <a:pt x="573" y="1"/>
                    <a:pt x="4" y="570"/>
                    <a:pt x="4" y="1276"/>
                  </a:cubicBezTo>
                  <a:lnTo>
                    <a:pt x="4" y="1841"/>
                  </a:lnTo>
                  <a:cubicBezTo>
                    <a:pt x="0" y="2543"/>
                    <a:pt x="573" y="3113"/>
                    <a:pt x="1275" y="3117"/>
                  </a:cubicBezTo>
                  <a:lnTo>
                    <a:pt x="2398" y="3117"/>
                  </a:lnTo>
                  <a:lnTo>
                    <a:pt x="2578" y="2664"/>
                  </a:lnTo>
                  <a:cubicBezTo>
                    <a:pt x="3014" y="1572"/>
                    <a:pt x="3927" y="750"/>
                    <a:pt x="5058" y="430"/>
                  </a:cubicBezTo>
                  <a:cubicBezTo>
                    <a:pt x="4816" y="157"/>
                    <a:pt x="4469" y="1"/>
                    <a:pt x="4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41" name="Google Shape;441;p43"/>
            <p:cNvSpPr/>
            <p:nvPr/>
          </p:nvSpPr>
          <p:spPr>
            <a:xfrm>
              <a:off x="1119225" y="2775175"/>
              <a:ext cx="275925" cy="137975"/>
            </a:xfrm>
            <a:custGeom>
              <a:avLst/>
              <a:gdLst/>
              <a:ahLst/>
              <a:cxnLst/>
              <a:rect l="l" t="t" r="r" b="b"/>
              <a:pathLst>
                <a:path w="11037" h="5519" extrusionOk="0">
                  <a:moveTo>
                    <a:pt x="6108" y="1697"/>
                  </a:moveTo>
                  <a:cubicBezTo>
                    <a:pt x="6342" y="1697"/>
                    <a:pt x="6533" y="1888"/>
                    <a:pt x="6533" y="2122"/>
                  </a:cubicBezTo>
                  <a:cubicBezTo>
                    <a:pt x="6533" y="2356"/>
                    <a:pt x="6342" y="2547"/>
                    <a:pt x="6108" y="2547"/>
                  </a:cubicBezTo>
                  <a:lnTo>
                    <a:pt x="4977" y="2547"/>
                  </a:lnTo>
                  <a:cubicBezTo>
                    <a:pt x="4743" y="2547"/>
                    <a:pt x="4552" y="2356"/>
                    <a:pt x="4552" y="2122"/>
                  </a:cubicBezTo>
                  <a:cubicBezTo>
                    <a:pt x="4552" y="1888"/>
                    <a:pt x="4743" y="1697"/>
                    <a:pt x="4977" y="1697"/>
                  </a:cubicBezTo>
                  <a:close/>
                  <a:moveTo>
                    <a:pt x="5542" y="1"/>
                  </a:moveTo>
                  <a:cubicBezTo>
                    <a:pt x="4345" y="1"/>
                    <a:pt x="3265" y="730"/>
                    <a:pt x="2820" y="1841"/>
                  </a:cubicBezTo>
                  <a:lnTo>
                    <a:pt x="2427" y="2828"/>
                  </a:lnTo>
                  <a:lnTo>
                    <a:pt x="1370" y="2828"/>
                  </a:lnTo>
                  <a:cubicBezTo>
                    <a:pt x="1363" y="2828"/>
                    <a:pt x="1355" y="2828"/>
                    <a:pt x="1348" y="2828"/>
                  </a:cubicBezTo>
                  <a:cubicBezTo>
                    <a:pt x="605" y="2828"/>
                    <a:pt x="1" y="3428"/>
                    <a:pt x="1" y="4173"/>
                  </a:cubicBezTo>
                  <a:cubicBezTo>
                    <a:pt x="1" y="4919"/>
                    <a:pt x="605" y="5519"/>
                    <a:pt x="1348" y="5519"/>
                  </a:cubicBezTo>
                  <a:cubicBezTo>
                    <a:pt x="1355" y="5519"/>
                    <a:pt x="1363" y="5519"/>
                    <a:pt x="1370" y="5518"/>
                  </a:cubicBezTo>
                  <a:lnTo>
                    <a:pt x="9719" y="5518"/>
                  </a:lnTo>
                  <a:cubicBezTo>
                    <a:pt x="10448" y="5503"/>
                    <a:pt x="11037" y="4906"/>
                    <a:pt x="11037" y="4173"/>
                  </a:cubicBezTo>
                  <a:cubicBezTo>
                    <a:pt x="11037" y="3440"/>
                    <a:pt x="10448" y="2843"/>
                    <a:pt x="9719" y="2828"/>
                  </a:cubicBezTo>
                  <a:lnTo>
                    <a:pt x="8662" y="2828"/>
                  </a:lnTo>
                  <a:lnTo>
                    <a:pt x="8264" y="1841"/>
                  </a:lnTo>
                  <a:cubicBezTo>
                    <a:pt x="7820" y="730"/>
                    <a:pt x="6743" y="1"/>
                    <a:pt x="5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sp>
        <p:nvSpPr>
          <p:cNvPr id="446" name="Google Shape;446;p44"/>
          <p:cNvSpPr/>
          <p:nvPr/>
        </p:nvSpPr>
        <p:spPr>
          <a:xfrm>
            <a:off x="2208137" y="1456602"/>
            <a:ext cx="5773500" cy="1538700"/>
          </a:xfrm>
          <a:prstGeom prst="roundRect">
            <a:avLst>
              <a:gd name="adj" fmla="val 923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1013837" y="2376852"/>
            <a:ext cx="5905800" cy="2416200"/>
          </a:xfrm>
          <a:prstGeom prst="roundRect">
            <a:avLst>
              <a:gd name="adj" fmla="val 923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2208137" y="2376850"/>
            <a:ext cx="5773500" cy="24519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49" name="Google Shape;449;p44"/>
          <p:cNvGraphicFramePr/>
          <p:nvPr/>
        </p:nvGraphicFramePr>
        <p:xfrm>
          <a:off x="814608" y="1208947"/>
          <a:ext cx="3000000" cy="3000000"/>
        </p:xfrm>
        <a:graphic>
          <a:graphicData uri="http://schemas.openxmlformats.org/drawingml/2006/table">
            <a:tbl>
              <a:tblPr>
                <a:noFill/>
                <a:tableStyleId>{FF9E1B25-8739-428B-BFB0-8BB11277645C}</a:tableStyleId>
              </a:tblPr>
              <a:tblGrid>
                <a:gridCol w="1562750">
                  <a:extLst>
                    <a:ext uri="{9D8B030D-6E8A-4147-A177-3AD203B41FA5}">
                      <a16:colId xmlns:a16="http://schemas.microsoft.com/office/drawing/2014/main" val="20000"/>
                    </a:ext>
                  </a:extLst>
                </a:gridCol>
                <a:gridCol w="1833475">
                  <a:extLst>
                    <a:ext uri="{9D8B030D-6E8A-4147-A177-3AD203B41FA5}">
                      <a16:colId xmlns:a16="http://schemas.microsoft.com/office/drawing/2014/main" val="20001"/>
                    </a:ext>
                  </a:extLst>
                </a:gridCol>
                <a:gridCol w="1833475">
                  <a:extLst>
                    <a:ext uri="{9D8B030D-6E8A-4147-A177-3AD203B41FA5}">
                      <a16:colId xmlns:a16="http://schemas.microsoft.com/office/drawing/2014/main" val="20002"/>
                    </a:ext>
                  </a:extLst>
                </a:gridCol>
                <a:gridCol w="1833475">
                  <a:extLst>
                    <a:ext uri="{9D8B030D-6E8A-4147-A177-3AD203B41FA5}">
                      <a16:colId xmlns:a16="http://schemas.microsoft.com/office/drawing/2014/main" val="20003"/>
                    </a:ext>
                  </a:extLst>
                </a:gridCol>
              </a:tblGrid>
              <a:tr h="1202925">
                <a:tc>
                  <a:txBody>
                    <a:bodyPr/>
                    <a:lstStyle/>
                    <a:p>
                      <a:pPr marL="0" lvl="0" indent="0" algn="ctr" rtl="0">
                        <a:spcBef>
                          <a:spcPts val="0"/>
                        </a:spcBef>
                        <a:spcAft>
                          <a:spcPts val="0"/>
                        </a:spcAft>
                        <a:buNone/>
                      </a:pPr>
                      <a:endParaRPr/>
                    </a:p>
                  </a:txBody>
                  <a:tcPr marL="91425" marR="91425" marT="91425" marB="91425">
                    <a:lnL w="9525"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chemeClr val="lt1"/>
                          </a:solidFill>
                          <a:latin typeface="Teko Light"/>
                          <a:ea typeface="Teko Light"/>
                          <a:cs typeface="Teko Light"/>
                          <a:sym typeface="Teko Light"/>
                        </a:rPr>
                        <a:t>MASS</a:t>
                      </a:r>
                      <a:endParaRPr sz="2400">
                        <a:solidFill>
                          <a:schemeClr val="lt1"/>
                        </a:solidFill>
                        <a:latin typeface="Teko Light"/>
                        <a:ea typeface="Teko Light"/>
                        <a:cs typeface="Teko Light"/>
                        <a:sym typeface="Teko Light"/>
                      </a:endParaRPr>
                    </a:p>
                    <a:p>
                      <a:pPr marL="0" lvl="0" indent="0" algn="ctr" rtl="0">
                        <a:spcBef>
                          <a:spcPts val="0"/>
                        </a:spcBef>
                        <a:spcAft>
                          <a:spcPts val="0"/>
                        </a:spcAft>
                        <a:buNone/>
                      </a:pPr>
                      <a:r>
                        <a:rPr lang="en" sz="1800">
                          <a:solidFill>
                            <a:schemeClr val="lt1"/>
                          </a:solidFill>
                          <a:latin typeface="Teko Light"/>
                          <a:ea typeface="Teko Light"/>
                          <a:cs typeface="Teko Light"/>
                          <a:sym typeface="Teko Light"/>
                        </a:rPr>
                        <a:t>(EARTHS)</a:t>
                      </a:r>
                      <a:endParaRPr sz="1800">
                        <a:solidFill>
                          <a:schemeClr val="lt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chemeClr val="lt1"/>
                          </a:solidFill>
                          <a:latin typeface="Teko Light"/>
                          <a:ea typeface="Teko Light"/>
                          <a:cs typeface="Teko Light"/>
                          <a:sym typeface="Teko Light"/>
                        </a:rPr>
                        <a:t>GRAVITY</a:t>
                      </a:r>
                      <a:endParaRPr sz="2400">
                        <a:solidFill>
                          <a:schemeClr val="lt1"/>
                        </a:solidFill>
                        <a:latin typeface="Teko Light"/>
                        <a:ea typeface="Teko Light"/>
                        <a:cs typeface="Teko Light"/>
                        <a:sym typeface="Teko Light"/>
                      </a:endParaRPr>
                    </a:p>
                    <a:p>
                      <a:pPr marL="0" lvl="0" indent="0" algn="ctr" rtl="0">
                        <a:spcBef>
                          <a:spcPts val="0"/>
                        </a:spcBef>
                        <a:spcAft>
                          <a:spcPts val="0"/>
                        </a:spcAft>
                        <a:buNone/>
                      </a:pPr>
                      <a:r>
                        <a:rPr lang="en" sz="1800">
                          <a:solidFill>
                            <a:schemeClr val="lt1"/>
                          </a:solidFill>
                          <a:latin typeface="Teko Light"/>
                          <a:ea typeface="Teko Light"/>
                          <a:cs typeface="Teko Light"/>
                          <a:sym typeface="Teko Light"/>
                        </a:rPr>
                        <a:t>(EARTHS)</a:t>
                      </a:r>
                      <a:endParaRPr sz="1800">
                        <a:solidFill>
                          <a:schemeClr val="lt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chemeClr val="lt1"/>
                          </a:solidFill>
                          <a:latin typeface="Teko Light"/>
                          <a:ea typeface="Teko Light"/>
                          <a:cs typeface="Teko Light"/>
                          <a:sym typeface="Teko Light"/>
                        </a:rPr>
                        <a:t>DIAMETER</a:t>
                      </a:r>
                      <a:endParaRPr sz="2400">
                        <a:solidFill>
                          <a:schemeClr val="lt1"/>
                        </a:solidFill>
                        <a:latin typeface="Teko Light"/>
                        <a:ea typeface="Teko Light"/>
                        <a:cs typeface="Teko Light"/>
                        <a:sym typeface="Teko Light"/>
                      </a:endParaRPr>
                    </a:p>
                    <a:p>
                      <a:pPr marL="0" lvl="0" indent="0" algn="ctr" rtl="0">
                        <a:spcBef>
                          <a:spcPts val="0"/>
                        </a:spcBef>
                        <a:spcAft>
                          <a:spcPts val="0"/>
                        </a:spcAft>
                        <a:buNone/>
                      </a:pPr>
                      <a:r>
                        <a:rPr lang="en" sz="1800">
                          <a:solidFill>
                            <a:schemeClr val="lt1"/>
                          </a:solidFill>
                          <a:latin typeface="Teko Light"/>
                          <a:ea typeface="Teko Light"/>
                          <a:cs typeface="Teko Light"/>
                          <a:sym typeface="Teko Light"/>
                        </a:rPr>
                        <a:t>(EARTHS)</a:t>
                      </a:r>
                      <a:endParaRPr sz="1800">
                        <a:solidFill>
                          <a:schemeClr val="lt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extLst>
                  <a:ext uri="{0D108BD9-81ED-4DB2-BD59-A6C34878D82A}">
                    <a16:rowId xmlns:a16="http://schemas.microsoft.com/office/drawing/2014/main" val="10000"/>
                  </a:ext>
                </a:extLst>
              </a:tr>
              <a:tr h="768375">
                <a:tc>
                  <a:txBody>
                    <a:bodyPr/>
                    <a:lstStyle/>
                    <a:p>
                      <a:pPr marL="0" lvl="0" indent="0" algn="ctr" rtl="0">
                        <a:spcBef>
                          <a:spcPts val="0"/>
                        </a:spcBef>
                        <a:spcAft>
                          <a:spcPts val="0"/>
                        </a:spcAft>
                        <a:buNone/>
                      </a:pPr>
                      <a:r>
                        <a:rPr lang="en" sz="2400">
                          <a:solidFill>
                            <a:schemeClr val="dk1"/>
                          </a:solidFill>
                          <a:latin typeface="Teko Light"/>
                          <a:ea typeface="Teko Light"/>
                          <a:cs typeface="Teko Light"/>
                          <a:sym typeface="Teko Light"/>
                        </a:rPr>
                        <a:t>MARS</a:t>
                      </a:r>
                      <a:endParaRPr sz="2400">
                        <a:solidFill>
                          <a:schemeClr val="dk1"/>
                        </a:solidFill>
                        <a:latin typeface="Teko Light"/>
                        <a:ea typeface="Teko Light"/>
                        <a:cs typeface="Teko Light"/>
                        <a:sym typeface="Teko Light"/>
                      </a:endParaRPr>
                    </a:p>
                  </a:txBody>
                  <a:tcPr marL="91425" marR="816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100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355</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370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8375">
                <a:tc>
                  <a:txBody>
                    <a:bodyPr/>
                    <a:lstStyle/>
                    <a:p>
                      <a:pPr marL="0" marR="0" lvl="0" indent="0" algn="ctr" rtl="0">
                        <a:spcBef>
                          <a:spcPts val="0"/>
                        </a:spcBef>
                        <a:spcAft>
                          <a:spcPts val="0"/>
                        </a:spcAft>
                        <a:buNone/>
                      </a:pPr>
                      <a:r>
                        <a:rPr lang="en" sz="2400">
                          <a:solidFill>
                            <a:schemeClr val="dk1"/>
                          </a:solidFill>
                          <a:latin typeface="Teko Light"/>
                          <a:ea typeface="Teko Light"/>
                          <a:cs typeface="Teko Light"/>
                          <a:sym typeface="Teko Light"/>
                        </a:rPr>
                        <a:t>MERCURY</a:t>
                      </a:r>
                      <a:endParaRPr sz="2400">
                        <a:solidFill>
                          <a:schemeClr val="dk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490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150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890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8375">
                <a:tc>
                  <a:txBody>
                    <a:bodyPr/>
                    <a:lstStyle/>
                    <a:p>
                      <a:pPr marL="0" marR="0" lvl="0" indent="0" algn="ctr" rtl="0">
                        <a:spcBef>
                          <a:spcPts val="0"/>
                        </a:spcBef>
                        <a:spcAft>
                          <a:spcPts val="0"/>
                        </a:spcAft>
                        <a:buNone/>
                      </a:pPr>
                      <a:r>
                        <a:rPr lang="en" sz="2400">
                          <a:solidFill>
                            <a:schemeClr val="dk1"/>
                          </a:solidFill>
                          <a:latin typeface="Teko Light"/>
                          <a:ea typeface="Teko Light"/>
                          <a:cs typeface="Teko Light"/>
                          <a:sym typeface="Teko Light"/>
                        </a:rPr>
                        <a:t>VENUS</a:t>
                      </a:r>
                      <a:endParaRPr sz="2400">
                        <a:solidFill>
                          <a:schemeClr val="dk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1,000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260</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dk1"/>
                          </a:solidFill>
                          <a:latin typeface="Hind Vadodara Light"/>
                          <a:ea typeface="Hind Vadodara Light"/>
                          <a:cs typeface="Hind Vadodara Light"/>
                          <a:sym typeface="Hind Vadodara Light"/>
                        </a:rPr>
                        <a:t>245</a:t>
                      </a:r>
                      <a:endParaRPr sz="1600">
                        <a:solidFill>
                          <a:schemeClr val="dk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450" name="Google Shape;450;p44"/>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NUMBERS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6"/>
        <p:cNvGrpSpPr/>
        <p:nvPr/>
      </p:nvGrpSpPr>
      <p:grpSpPr>
        <a:xfrm>
          <a:off x="0" y="0"/>
          <a:ext cx="0" cy="0"/>
          <a:chOff x="0" y="0"/>
          <a:chExt cx="0" cy="0"/>
        </a:xfrm>
      </p:grpSpPr>
      <p:sp>
        <p:nvSpPr>
          <p:cNvPr id="727" name="Google Shape;727;p46"/>
          <p:cNvSpPr txBox="1">
            <a:spLocks noGrp="1"/>
          </p:cNvSpPr>
          <p:nvPr>
            <p:ph type="ctrTitle"/>
          </p:nvPr>
        </p:nvSpPr>
        <p:spPr>
          <a:xfrm flipH="1">
            <a:off x="4787590" y="2553180"/>
            <a:ext cx="3749921" cy="453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Mitä se tarkoittaa?</a:t>
            </a:r>
            <a:endParaRPr dirty="0"/>
          </a:p>
        </p:txBody>
      </p:sp>
      <p:sp>
        <p:nvSpPr>
          <p:cNvPr id="729" name="Google Shape;729;p46"/>
          <p:cNvSpPr txBox="1">
            <a:spLocks noGrp="1"/>
          </p:cNvSpPr>
          <p:nvPr>
            <p:ph type="subTitle" idx="1"/>
          </p:nvPr>
        </p:nvSpPr>
        <p:spPr>
          <a:xfrm flipH="1">
            <a:off x="4638907" y="3006480"/>
            <a:ext cx="3816828" cy="577800"/>
          </a:xfrm>
          <a:prstGeom prst="rect">
            <a:avLst/>
          </a:prstGeom>
        </p:spPr>
        <p:txBody>
          <a:bodyPr spcFirstLastPara="1" wrap="square" lIns="91425" tIns="91425" rIns="91425" bIns="91425" anchor="t" anchorCtr="0">
            <a:noAutofit/>
          </a:bodyPr>
          <a:lstStyle/>
          <a:p>
            <a:pPr marL="0" lvl="0" indent="0"/>
            <a:r>
              <a:rPr lang="fi-FI" sz="1800" dirty="0">
                <a:latin typeface="Gill Sans Ultra Bold" panose="020B0A02020104020203" pitchFamily="34" charset="0"/>
              </a:rPr>
              <a:t>Geenimanipulaatiolla tarkoitetaan perimän muuntelua ja haluttujen ominaisuuksien aikaansaamista uusissa yksilöissä.</a:t>
            </a:r>
            <a:endParaRPr sz="1800" dirty="0">
              <a:latin typeface="Gill Sans Ultra Bold" panose="020B0A020201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4"/>
        <p:cNvGrpSpPr/>
        <p:nvPr/>
      </p:nvGrpSpPr>
      <p:grpSpPr>
        <a:xfrm>
          <a:off x="0" y="0"/>
          <a:ext cx="0" cy="0"/>
          <a:chOff x="0" y="0"/>
          <a:chExt cx="0" cy="0"/>
        </a:xfrm>
      </p:grpSpPr>
      <p:sp>
        <p:nvSpPr>
          <p:cNvPr id="455" name="Google Shape;455;p45"/>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LOCATIONS</a:t>
            </a:r>
            <a:endParaRPr/>
          </a:p>
        </p:txBody>
      </p:sp>
      <p:grpSp>
        <p:nvGrpSpPr>
          <p:cNvPr id="456" name="Google Shape;456;p45"/>
          <p:cNvGrpSpPr/>
          <p:nvPr/>
        </p:nvGrpSpPr>
        <p:grpSpPr>
          <a:xfrm>
            <a:off x="2068068" y="1528033"/>
            <a:ext cx="5007849" cy="2771994"/>
            <a:chOff x="2654821" y="2311071"/>
            <a:chExt cx="2279715" cy="1262120"/>
          </a:xfrm>
        </p:grpSpPr>
        <p:grpSp>
          <p:nvGrpSpPr>
            <p:cNvPr id="457" name="Google Shape;457;p45"/>
            <p:cNvGrpSpPr/>
            <p:nvPr/>
          </p:nvGrpSpPr>
          <p:grpSpPr>
            <a:xfrm>
              <a:off x="4034269" y="2840745"/>
              <a:ext cx="40212" cy="36437"/>
              <a:chOff x="4293400" y="2574725"/>
              <a:chExt cx="84425" cy="80100"/>
            </a:xfrm>
          </p:grpSpPr>
          <p:sp>
            <p:nvSpPr>
              <p:cNvPr id="458" name="Google Shape;458;p45"/>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lt1"/>
              </a:solidFill>
              <a:ln>
                <a:noFill/>
              </a:ln>
            </p:spPr>
          </p:sp>
          <p:sp>
            <p:nvSpPr>
              <p:cNvPr id="459" name="Google Shape;459;p45"/>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45"/>
            <p:cNvGrpSpPr/>
            <p:nvPr/>
          </p:nvGrpSpPr>
          <p:grpSpPr>
            <a:xfrm>
              <a:off x="3894606" y="2334874"/>
              <a:ext cx="913198" cy="518984"/>
              <a:chOff x="4000175" y="1462675"/>
              <a:chExt cx="1917275" cy="1140875"/>
            </a:xfrm>
          </p:grpSpPr>
          <p:sp>
            <p:nvSpPr>
              <p:cNvPr id="461" name="Google Shape;461;p45"/>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lt1"/>
              </a:solidFill>
              <a:ln>
                <a:noFill/>
              </a:ln>
            </p:spPr>
          </p:sp>
          <p:grpSp>
            <p:nvGrpSpPr>
              <p:cNvPr id="462" name="Google Shape;462;p45"/>
              <p:cNvGrpSpPr/>
              <p:nvPr/>
            </p:nvGrpSpPr>
            <p:grpSpPr>
              <a:xfrm>
                <a:off x="4000175" y="1462675"/>
                <a:ext cx="1917275" cy="1140875"/>
                <a:chOff x="4000175" y="1462675"/>
                <a:chExt cx="1917275" cy="1140875"/>
              </a:xfrm>
            </p:grpSpPr>
            <p:sp>
              <p:nvSpPr>
                <p:cNvPr id="463" name="Google Shape;463;p45"/>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lt1"/>
                </a:solidFill>
                <a:ln>
                  <a:noFill/>
                </a:ln>
              </p:spPr>
            </p:sp>
            <p:sp>
              <p:nvSpPr>
                <p:cNvPr id="464" name="Google Shape;464;p45"/>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468" name="Google Shape;468;p45"/>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9" name="Google Shape;469;p45"/>
            <p:cNvGrpSpPr/>
            <p:nvPr/>
          </p:nvGrpSpPr>
          <p:grpSpPr>
            <a:xfrm>
              <a:off x="3875768" y="2846704"/>
              <a:ext cx="44796" cy="47366"/>
              <a:chOff x="3960625" y="2587825"/>
              <a:chExt cx="94050" cy="104125"/>
            </a:xfrm>
          </p:grpSpPr>
          <p:sp>
            <p:nvSpPr>
              <p:cNvPr id="470" name="Google Shape;470;p45"/>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lt1"/>
              </a:solidFill>
              <a:ln>
                <a:noFill/>
              </a:ln>
            </p:spPr>
          </p:sp>
          <p:sp>
            <p:nvSpPr>
              <p:cNvPr id="471" name="Google Shape;471;p45"/>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45"/>
            <p:cNvGrpSpPr/>
            <p:nvPr/>
          </p:nvGrpSpPr>
          <p:grpSpPr>
            <a:xfrm>
              <a:off x="3782759" y="2807162"/>
              <a:ext cx="82686" cy="85487"/>
              <a:chOff x="3765350" y="2500900"/>
              <a:chExt cx="173600" cy="187925"/>
            </a:xfrm>
          </p:grpSpPr>
          <p:sp>
            <p:nvSpPr>
              <p:cNvPr id="473" name="Google Shape;473;p45"/>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lt1"/>
              </a:solidFill>
              <a:ln>
                <a:noFill/>
              </a:ln>
            </p:spPr>
          </p:sp>
          <p:sp>
            <p:nvSpPr>
              <p:cNvPr id="474" name="Google Shape;474;p45"/>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45"/>
            <p:cNvGrpSpPr/>
            <p:nvPr/>
          </p:nvGrpSpPr>
          <p:grpSpPr>
            <a:xfrm>
              <a:off x="3775674" y="2798496"/>
              <a:ext cx="40545" cy="23564"/>
              <a:chOff x="3750475" y="2481850"/>
              <a:chExt cx="85125" cy="51800"/>
            </a:xfrm>
          </p:grpSpPr>
          <p:sp>
            <p:nvSpPr>
              <p:cNvPr id="480" name="Google Shape;480;p45"/>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lt1"/>
              </a:solidFill>
              <a:ln>
                <a:noFill/>
              </a:ln>
            </p:spPr>
          </p:sp>
        </p:grpSp>
        <p:grpSp>
          <p:nvGrpSpPr>
            <p:cNvPr id="482" name="Google Shape;482;p45"/>
            <p:cNvGrpSpPr/>
            <p:nvPr/>
          </p:nvGrpSpPr>
          <p:grpSpPr>
            <a:xfrm>
              <a:off x="3716946" y="2776024"/>
              <a:ext cx="81971" cy="76912"/>
              <a:chOff x="3627175" y="2432450"/>
              <a:chExt cx="172100" cy="169075"/>
            </a:xfrm>
          </p:grpSpPr>
          <p:sp>
            <p:nvSpPr>
              <p:cNvPr id="483" name="Google Shape;483;p45"/>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lt1"/>
              </a:solidFill>
              <a:ln>
                <a:noFill/>
              </a:ln>
            </p:spPr>
          </p:sp>
          <p:sp>
            <p:nvSpPr>
              <p:cNvPr id="485" name="Google Shape;485;p45"/>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lt1"/>
              </a:solidFill>
              <a:ln>
                <a:noFill/>
              </a:ln>
            </p:spPr>
          </p:sp>
        </p:grpSp>
        <p:grpSp>
          <p:nvGrpSpPr>
            <p:cNvPr id="486" name="Google Shape;486;p45"/>
            <p:cNvGrpSpPr/>
            <p:nvPr/>
          </p:nvGrpSpPr>
          <p:grpSpPr>
            <a:xfrm>
              <a:off x="3685682" y="2845624"/>
              <a:ext cx="29311" cy="45055"/>
              <a:chOff x="3561536" y="2585450"/>
              <a:chExt cx="61539" cy="99045"/>
            </a:xfrm>
          </p:grpSpPr>
          <p:sp>
            <p:nvSpPr>
              <p:cNvPr id="487" name="Google Shape;487;p45"/>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5"/>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lt1"/>
              </a:solidFill>
              <a:ln>
                <a:noFill/>
              </a:ln>
            </p:spPr>
          </p:sp>
        </p:grpSp>
        <p:grpSp>
          <p:nvGrpSpPr>
            <p:cNvPr id="489" name="Google Shape;489;p45"/>
            <p:cNvGrpSpPr/>
            <p:nvPr/>
          </p:nvGrpSpPr>
          <p:grpSpPr>
            <a:xfrm>
              <a:off x="3849905" y="2572252"/>
              <a:ext cx="74339" cy="119559"/>
              <a:chOff x="3906325" y="1984500"/>
              <a:chExt cx="156075" cy="262825"/>
            </a:xfrm>
          </p:grpSpPr>
          <p:sp>
            <p:nvSpPr>
              <p:cNvPr id="490" name="Google Shape;490;p45"/>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lt1"/>
              </a:solidFill>
              <a:ln>
                <a:noFill/>
              </a:ln>
            </p:spPr>
          </p:sp>
          <p:sp>
            <p:nvSpPr>
              <p:cNvPr id="491" name="Google Shape;491;p45"/>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45"/>
            <p:cNvGrpSpPr/>
            <p:nvPr/>
          </p:nvGrpSpPr>
          <p:grpSpPr>
            <a:xfrm>
              <a:off x="2654821" y="2414345"/>
              <a:ext cx="667570" cy="558731"/>
              <a:chOff x="1397225" y="1637375"/>
              <a:chExt cx="1401575" cy="1228250"/>
            </a:xfrm>
          </p:grpSpPr>
          <p:sp>
            <p:nvSpPr>
              <p:cNvPr id="493" name="Google Shape;493;p45"/>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lt1"/>
              </a:solidFill>
              <a:ln>
                <a:noFill/>
              </a:ln>
            </p:spPr>
          </p:sp>
          <p:grpSp>
            <p:nvGrpSpPr>
              <p:cNvPr id="494" name="Google Shape;494;p45"/>
              <p:cNvGrpSpPr/>
              <p:nvPr/>
            </p:nvGrpSpPr>
            <p:grpSpPr>
              <a:xfrm>
                <a:off x="1397225" y="1637375"/>
                <a:ext cx="1398775" cy="1228250"/>
                <a:chOff x="1397225" y="1637375"/>
                <a:chExt cx="1398775" cy="1228250"/>
              </a:xfrm>
            </p:grpSpPr>
            <p:sp>
              <p:nvSpPr>
                <p:cNvPr id="495" name="Google Shape;495;p45"/>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5"/>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7" name="Google Shape;497;p45"/>
            <p:cNvGrpSpPr/>
            <p:nvPr/>
          </p:nvGrpSpPr>
          <p:grpSpPr>
            <a:xfrm>
              <a:off x="3230417" y="3103734"/>
              <a:ext cx="282982" cy="280332"/>
              <a:chOff x="2605700" y="3152850"/>
              <a:chExt cx="594125" cy="616250"/>
            </a:xfrm>
          </p:grpSpPr>
          <p:sp>
            <p:nvSpPr>
              <p:cNvPr id="498" name="Google Shape;498;p45"/>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lt1"/>
              </a:solidFill>
              <a:ln>
                <a:noFill/>
              </a:ln>
            </p:spPr>
          </p:sp>
          <p:sp>
            <p:nvSpPr>
              <p:cNvPr id="499" name="Google Shape;499;p45"/>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500" name="Google Shape;500;p45"/>
            <p:cNvGrpSpPr/>
            <p:nvPr/>
          </p:nvGrpSpPr>
          <p:grpSpPr>
            <a:xfrm>
              <a:off x="3265985" y="3226989"/>
              <a:ext cx="87151" cy="346202"/>
              <a:chOff x="2680375" y="3423800"/>
              <a:chExt cx="182975" cy="761050"/>
            </a:xfrm>
          </p:grpSpPr>
          <p:sp>
            <p:nvSpPr>
              <p:cNvPr id="501" name="Google Shape;501;p45"/>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lt1"/>
              </a:solidFill>
              <a:ln>
                <a:noFill/>
              </a:ln>
            </p:spPr>
          </p:sp>
          <p:sp>
            <p:nvSpPr>
              <p:cNvPr id="502" name="Google Shape;502;p45"/>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45"/>
            <p:cNvGrpSpPr/>
            <p:nvPr/>
          </p:nvGrpSpPr>
          <p:grpSpPr>
            <a:xfrm>
              <a:off x="3855466" y="3289811"/>
              <a:ext cx="112514" cy="94210"/>
              <a:chOff x="3918000" y="3561900"/>
              <a:chExt cx="236225" cy="207100"/>
            </a:xfrm>
          </p:grpSpPr>
          <p:sp>
            <p:nvSpPr>
              <p:cNvPr id="504" name="Google Shape;504;p45"/>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lt1"/>
              </a:solidFill>
              <a:ln>
                <a:noFill/>
              </a:ln>
            </p:spPr>
          </p:sp>
          <p:sp>
            <p:nvSpPr>
              <p:cNvPr id="505" name="Google Shape;505;p45"/>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45"/>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5"/>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5"/>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509" name="Google Shape;509;p45"/>
            <p:cNvGrpSpPr/>
            <p:nvPr/>
          </p:nvGrpSpPr>
          <p:grpSpPr>
            <a:xfrm>
              <a:off x="2905224" y="2311071"/>
              <a:ext cx="596721" cy="528992"/>
              <a:chOff x="1922950" y="1410350"/>
              <a:chExt cx="1252825" cy="1162875"/>
            </a:xfrm>
          </p:grpSpPr>
          <p:sp>
            <p:nvSpPr>
              <p:cNvPr id="510" name="Google Shape;510;p45"/>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5"/>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5"/>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5"/>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5"/>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5"/>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5"/>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5"/>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526" name="Google Shape;526;p45"/>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5"/>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5"/>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5"/>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5"/>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5"/>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5"/>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5"/>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5"/>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5"/>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5"/>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5"/>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5"/>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5"/>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5"/>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5"/>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5"/>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5"/>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5"/>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546" name="Google Shape;546;p45"/>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547" name="Google Shape;547;p45"/>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45"/>
            <p:cNvGrpSpPr/>
            <p:nvPr/>
          </p:nvGrpSpPr>
          <p:grpSpPr>
            <a:xfrm>
              <a:off x="3280929" y="3294542"/>
              <a:ext cx="109894" cy="272224"/>
              <a:chOff x="2711750" y="3572300"/>
              <a:chExt cx="230725" cy="598425"/>
            </a:xfrm>
          </p:grpSpPr>
          <p:sp>
            <p:nvSpPr>
              <p:cNvPr id="549" name="Google Shape;549;p45"/>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5"/>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45"/>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 name="Google Shape;552;p45"/>
            <p:cNvGrpSpPr/>
            <p:nvPr/>
          </p:nvGrpSpPr>
          <p:grpSpPr>
            <a:xfrm>
              <a:off x="3790439" y="2408636"/>
              <a:ext cx="73017" cy="75684"/>
              <a:chOff x="3781475" y="1624825"/>
              <a:chExt cx="153300" cy="166375"/>
            </a:xfrm>
          </p:grpSpPr>
          <p:sp>
            <p:nvSpPr>
              <p:cNvPr id="553" name="Google Shape;553;p45"/>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5"/>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5"/>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5"/>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45"/>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5"/>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5"/>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5"/>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5"/>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5"/>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5"/>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45"/>
            <p:cNvGrpSpPr/>
            <p:nvPr/>
          </p:nvGrpSpPr>
          <p:grpSpPr>
            <a:xfrm>
              <a:off x="4403342" y="3107749"/>
              <a:ext cx="316680" cy="101374"/>
              <a:chOff x="5068275" y="3161675"/>
              <a:chExt cx="664875" cy="222850"/>
            </a:xfrm>
          </p:grpSpPr>
          <p:sp>
            <p:nvSpPr>
              <p:cNvPr id="565" name="Google Shape;565;p45"/>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5"/>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5"/>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45"/>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5"/>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5"/>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5"/>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5"/>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5"/>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5"/>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5"/>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5"/>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5"/>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5"/>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5"/>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5"/>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5"/>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5"/>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5"/>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5"/>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5"/>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5"/>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5"/>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5"/>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5"/>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5"/>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5"/>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5"/>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 name="Google Shape;598;p45"/>
            <p:cNvGrpSpPr/>
            <p:nvPr/>
          </p:nvGrpSpPr>
          <p:grpSpPr>
            <a:xfrm>
              <a:off x="3697513" y="2707266"/>
              <a:ext cx="59549" cy="79733"/>
              <a:chOff x="3586375" y="2281300"/>
              <a:chExt cx="125025" cy="175275"/>
            </a:xfrm>
          </p:grpSpPr>
          <p:sp>
            <p:nvSpPr>
              <p:cNvPr id="599" name="Google Shape;599;p45"/>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5"/>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45"/>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45"/>
            <p:cNvGrpSpPr/>
            <p:nvPr/>
          </p:nvGrpSpPr>
          <p:grpSpPr>
            <a:xfrm>
              <a:off x="4513224" y="3221724"/>
              <a:ext cx="274563" cy="280321"/>
              <a:chOff x="5298975" y="3412225"/>
              <a:chExt cx="576450" cy="616225"/>
            </a:xfrm>
          </p:grpSpPr>
          <p:sp>
            <p:nvSpPr>
              <p:cNvPr id="603" name="Google Shape;603;p45"/>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604" name="Google Shape;604;p45"/>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45"/>
            <p:cNvGrpSpPr/>
            <p:nvPr/>
          </p:nvGrpSpPr>
          <p:grpSpPr>
            <a:xfrm>
              <a:off x="4824403" y="3421846"/>
              <a:ext cx="110132" cy="130647"/>
              <a:chOff x="5952300" y="3852150"/>
              <a:chExt cx="231225" cy="287200"/>
            </a:xfrm>
          </p:grpSpPr>
          <p:sp>
            <p:nvSpPr>
              <p:cNvPr id="606" name="Google Shape;606;p45"/>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5"/>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45"/>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5"/>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5"/>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5"/>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45"/>
            <p:cNvGrpSpPr/>
            <p:nvPr/>
          </p:nvGrpSpPr>
          <p:grpSpPr>
            <a:xfrm>
              <a:off x="4295710" y="3079670"/>
              <a:ext cx="14968" cy="27135"/>
              <a:chOff x="4842300" y="3099950"/>
              <a:chExt cx="31425" cy="59650"/>
            </a:xfrm>
          </p:grpSpPr>
          <p:sp>
            <p:nvSpPr>
              <p:cNvPr id="617" name="Google Shape;617;p45"/>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5"/>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5"/>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1" name="Google Shape;621;p45"/>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5"/>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5"/>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5"/>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5"/>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5"/>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5"/>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5"/>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9" name="Google Shape;629;p45"/>
            <p:cNvGrpSpPr/>
            <p:nvPr/>
          </p:nvGrpSpPr>
          <p:grpSpPr>
            <a:xfrm>
              <a:off x="3831056" y="2816010"/>
              <a:ext cx="37378" cy="27612"/>
              <a:chOff x="3866750" y="2520350"/>
              <a:chExt cx="78475" cy="60700"/>
            </a:xfrm>
          </p:grpSpPr>
          <p:sp>
            <p:nvSpPr>
              <p:cNvPr id="630" name="Google Shape;630;p45"/>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5"/>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5"/>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5"/>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45"/>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5"/>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5"/>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5"/>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5"/>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5"/>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5"/>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5"/>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5"/>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5"/>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5"/>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5"/>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5"/>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5"/>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651" name="Google Shape;651;p45"/>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5"/>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5"/>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5"/>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5"/>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5"/>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663" name="Google Shape;663;p45"/>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5"/>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5"/>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5"/>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5"/>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5"/>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5"/>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5"/>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5"/>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5"/>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5"/>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5"/>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5"/>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45"/>
            <p:cNvGrpSpPr/>
            <p:nvPr/>
          </p:nvGrpSpPr>
          <p:grpSpPr>
            <a:xfrm>
              <a:off x="3632736" y="3051591"/>
              <a:ext cx="63288" cy="45217"/>
              <a:chOff x="3450375" y="3038225"/>
              <a:chExt cx="132875" cy="99400"/>
            </a:xfrm>
          </p:grpSpPr>
          <p:sp>
            <p:nvSpPr>
              <p:cNvPr id="677" name="Google Shape;677;p45"/>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5"/>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45"/>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5"/>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5"/>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5"/>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5"/>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5"/>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5"/>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5"/>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5"/>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688" name="Google Shape;688;p45"/>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5"/>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5"/>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5"/>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5"/>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5"/>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5"/>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5"/>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5"/>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5"/>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698" name="Google Shape;698;p45"/>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5"/>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5"/>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5"/>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5"/>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5"/>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704" name="Google Shape;704;p45"/>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5"/>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5"/>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4036853" y="2853608"/>
              <a:ext cx="1250" cy="1205"/>
            </a:xfrm>
            <a:custGeom>
              <a:avLst/>
              <a:gdLst/>
              <a:ahLst/>
              <a:cxnLst/>
              <a:rect l="l" t="t" r="r" b="b"/>
              <a:pathLst>
                <a:path w="105" h="106" fill="none" extrusionOk="0">
                  <a:moveTo>
                    <a:pt x="105" y="105"/>
                  </a:moveTo>
                  <a:lnTo>
                    <a:pt x="0" y="1"/>
                  </a:lnTo>
                </a:path>
              </a:pathLst>
            </a:custGeom>
            <a:solidFill>
              <a:schemeClr val="lt1"/>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45"/>
          <p:cNvSpPr txBox="1">
            <a:spLocks noGrp="1"/>
          </p:cNvSpPr>
          <p:nvPr>
            <p:ph type="ctrTitle" idx="4294967295"/>
          </p:nvPr>
        </p:nvSpPr>
        <p:spPr>
          <a:xfrm>
            <a:off x="1050600" y="1626049"/>
            <a:ext cx="892800" cy="58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a:t>MARS</a:t>
            </a:r>
            <a:endParaRPr sz="2200"/>
          </a:p>
        </p:txBody>
      </p:sp>
      <p:sp>
        <p:nvSpPr>
          <p:cNvPr id="715" name="Google Shape;715;p45"/>
          <p:cNvSpPr txBox="1">
            <a:spLocks noGrp="1"/>
          </p:cNvSpPr>
          <p:nvPr>
            <p:ph type="subTitle" idx="4294967295"/>
          </p:nvPr>
        </p:nvSpPr>
        <p:spPr>
          <a:xfrm>
            <a:off x="491400" y="1948732"/>
            <a:ext cx="1452000" cy="8490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solidFill>
                  <a:schemeClr val="dk1"/>
                </a:solidFill>
              </a:rPr>
              <a:t>Despite being red, Mars is </a:t>
            </a:r>
            <a:r>
              <a:rPr lang="en" sz="1400"/>
              <a:t>a cold place</a:t>
            </a:r>
            <a:endParaRPr sz="1400">
              <a:solidFill>
                <a:schemeClr val="dk1"/>
              </a:solidFill>
            </a:endParaRPr>
          </a:p>
        </p:txBody>
      </p:sp>
      <p:sp>
        <p:nvSpPr>
          <p:cNvPr id="716" name="Google Shape;716;p45"/>
          <p:cNvSpPr txBox="1">
            <a:spLocks noGrp="1"/>
          </p:cNvSpPr>
          <p:nvPr>
            <p:ph type="ctrTitle" idx="4294967295"/>
          </p:nvPr>
        </p:nvSpPr>
        <p:spPr>
          <a:xfrm>
            <a:off x="7073833" y="2387684"/>
            <a:ext cx="1314900" cy="5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MERCURY</a:t>
            </a:r>
            <a:endParaRPr sz="2200"/>
          </a:p>
        </p:txBody>
      </p:sp>
      <p:sp>
        <p:nvSpPr>
          <p:cNvPr id="717" name="Google Shape;717;p45"/>
          <p:cNvSpPr txBox="1">
            <a:spLocks noGrp="1"/>
          </p:cNvSpPr>
          <p:nvPr>
            <p:ph type="subTitle" idx="4294967295"/>
          </p:nvPr>
        </p:nvSpPr>
        <p:spPr>
          <a:xfrm>
            <a:off x="7073833" y="2713875"/>
            <a:ext cx="1620300" cy="899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t>Mercury is the closest planet to the Sun</a:t>
            </a:r>
            <a:endParaRPr sz="1400"/>
          </a:p>
        </p:txBody>
      </p:sp>
      <p:sp>
        <p:nvSpPr>
          <p:cNvPr id="718" name="Google Shape;718;p45"/>
          <p:cNvSpPr txBox="1">
            <a:spLocks noGrp="1"/>
          </p:cNvSpPr>
          <p:nvPr>
            <p:ph type="ctrTitle" idx="4294967295"/>
          </p:nvPr>
        </p:nvSpPr>
        <p:spPr>
          <a:xfrm>
            <a:off x="588600" y="3059692"/>
            <a:ext cx="1354800" cy="58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a:t>SATURN</a:t>
            </a:r>
            <a:endParaRPr sz="2200"/>
          </a:p>
        </p:txBody>
      </p:sp>
      <p:sp>
        <p:nvSpPr>
          <p:cNvPr id="719" name="Google Shape;719;p45"/>
          <p:cNvSpPr txBox="1">
            <a:spLocks noGrp="1"/>
          </p:cNvSpPr>
          <p:nvPr>
            <p:ph type="subTitle" idx="4294967295"/>
          </p:nvPr>
        </p:nvSpPr>
        <p:spPr>
          <a:xfrm>
            <a:off x="588600" y="3379382"/>
            <a:ext cx="1354800" cy="7272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Saturn is the ringed planet and a gas giant</a:t>
            </a:r>
            <a:endParaRPr sz="1400"/>
          </a:p>
        </p:txBody>
      </p:sp>
      <p:sp>
        <p:nvSpPr>
          <p:cNvPr id="720" name="Google Shape;720;p45"/>
          <p:cNvSpPr/>
          <p:nvPr/>
        </p:nvSpPr>
        <p:spPr>
          <a:xfrm>
            <a:off x="1562700" y="1355766"/>
            <a:ext cx="304500" cy="304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1562700" y="2791857"/>
            <a:ext cx="304500" cy="30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5"/>
          <p:cNvSpPr/>
          <p:nvPr/>
        </p:nvSpPr>
        <p:spPr>
          <a:xfrm>
            <a:off x="7150033" y="2124450"/>
            <a:ext cx="304500" cy="304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7"/>
          <p:cNvSpPr txBox="1">
            <a:spLocks noGrp="1"/>
          </p:cNvSpPr>
          <p:nvPr>
            <p:ph type="title" idx="4"/>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WELCOME</a:t>
            </a:r>
            <a:endParaRPr/>
          </a:p>
        </p:txBody>
      </p:sp>
      <p:sp>
        <p:nvSpPr>
          <p:cNvPr id="735" name="Google Shape;735;p47"/>
          <p:cNvSpPr/>
          <p:nvPr/>
        </p:nvSpPr>
        <p:spPr>
          <a:xfrm rot="1799986">
            <a:off x="-1101635" y="425817"/>
            <a:ext cx="4988028" cy="2276300"/>
          </a:xfrm>
          <a:custGeom>
            <a:avLst/>
            <a:gdLst/>
            <a:ahLst/>
            <a:cxnLst/>
            <a:rect l="l" t="t" r="r" b="b"/>
            <a:pathLst>
              <a:path w="91506" h="41759" extrusionOk="0">
                <a:moveTo>
                  <a:pt x="68494" y="4454"/>
                </a:moveTo>
                <a:cubicBezTo>
                  <a:pt x="72710" y="4454"/>
                  <a:pt x="76855" y="6104"/>
                  <a:pt x="79946" y="9204"/>
                </a:cubicBezTo>
                <a:cubicBezTo>
                  <a:pt x="84553" y="13825"/>
                  <a:pt x="85923" y="20778"/>
                  <a:pt x="83408" y="26812"/>
                </a:cubicBezTo>
                <a:cubicBezTo>
                  <a:pt x="80911" y="32836"/>
                  <a:pt x="75021" y="36747"/>
                  <a:pt x="68506" y="36747"/>
                </a:cubicBezTo>
                <a:cubicBezTo>
                  <a:pt x="68494" y="36747"/>
                  <a:pt x="68482" y="36747"/>
                  <a:pt x="68470" y="36747"/>
                </a:cubicBezTo>
                <a:cubicBezTo>
                  <a:pt x="59553" y="36733"/>
                  <a:pt x="52346" y="29497"/>
                  <a:pt x="52360" y="20580"/>
                </a:cubicBezTo>
                <a:cubicBezTo>
                  <a:pt x="52360" y="14037"/>
                  <a:pt x="56317" y="8158"/>
                  <a:pt x="62351" y="5671"/>
                </a:cubicBezTo>
                <a:cubicBezTo>
                  <a:pt x="64338" y="4852"/>
                  <a:pt x="66425" y="4454"/>
                  <a:pt x="68494" y="4454"/>
                </a:cubicBezTo>
                <a:close/>
                <a:moveTo>
                  <a:pt x="69707" y="1"/>
                </a:moveTo>
                <a:cubicBezTo>
                  <a:pt x="67735" y="1"/>
                  <a:pt x="65749" y="280"/>
                  <a:pt x="63807" y="852"/>
                </a:cubicBezTo>
                <a:cubicBezTo>
                  <a:pt x="52010" y="2757"/>
                  <a:pt x="44539" y="16878"/>
                  <a:pt x="24919" y="16878"/>
                </a:cubicBezTo>
                <a:cubicBezTo>
                  <a:pt x="24889" y="16878"/>
                  <a:pt x="24860" y="16878"/>
                  <a:pt x="24831" y="16878"/>
                </a:cubicBezTo>
                <a:cubicBezTo>
                  <a:pt x="20520" y="16863"/>
                  <a:pt x="10826" y="15987"/>
                  <a:pt x="1682" y="15040"/>
                </a:cubicBezTo>
                <a:lnTo>
                  <a:pt x="1682" y="15040"/>
                </a:lnTo>
                <a:cubicBezTo>
                  <a:pt x="1795" y="16143"/>
                  <a:pt x="1824" y="17245"/>
                  <a:pt x="1781" y="18347"/>
                </a:cubicBezTo>
                <a:cubicBezTo>
                  <a:pt x="1640" y="20919"/>
                  <a:pt x="1046" y="23435"/>
                  <a:pt x="1" y="25767"/>
                </a:cubicBezTo>
                <a:cubicBezTo>
                  <a:pt x="9610" y="24820"/>
                  <a:pt x="20252" y="23873"/>
                  <a:pt x="24816" y="23873"/>
                </a:cubicBezTo>
                <a:cubicBezTo>
                  <a:pt x="40828" y="23915"/>
                  <a:pt x="48742" y="33257"/>
                  <a:pt x="57476" y="37807"/>
                </a:cubicBezTo>
                <a:cubicBezTo>
                  <a:pt x="61097" y="40414"/>
                  <a:pt x="65389" y="41759"/>
                  <a:pt x="69716" y="41759"/>
                </a:cubicBezTo>
                <a:cubicBezTo>
                  <a:pt x="72380" y="41759"/>
                  <a:pt x="75058" y="41249"/>
                  <a:pt x="77600" y="40210"/>
                </a:cubicBezTo>
                <a:cubicBezTo>
                  <a:pt x="84270" y="37482"/>
                  <a:pt x="89061" y="31504"/>
                  <a:pt x="90290" y="24396"/>
                </a:cubicBezTo>
                <a:cubicBezTo>
                  <a:pt x="91506" y="17302"/>
                  <a:pt x="88962" y="10066"/>
                  <a:pt x="83577" y="5275"/>
                </a:cubicBezTo>
                <a:cubicBezTo>
                  <a:pt x="79706" y="1831"/>
                  <a:pt x="74753" y="1"/>
                  <a:pt x="69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7"/>
          <p:cNvSpPr/>
          <p:nvPr/>
        </p:nvSpPr>
        <p:spPr>
          <a:xfrm>
            <a:off x="1378900" y="1001085"/>
            <a:ext cx="2459700" cy="245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7" name="Google Shape;737;p47"/>
          <p:cNvPicPr preferRelativeResize="0"/>
          <p:nvPr/>
        </p:nvPicPr>
        <p:blipFill rotWithShape="1">
          <a:blip r:embed="rId3">
            <a:alphaModFix/>
          </a:blip>
          <a:srcRect t="2967" b="30343"/>
          <a:stretch/>
        </p:blipFill>
        <p:spPr>
          <a:xfrm>
            <a:off x="1712391" y="1334274"/>
            <a:ext cx="1792500" cy="1793100"/>
          </a:xfrm>
          <a:prstGeom prst="ellipse">
            <a:avLst/>
          </a:prstGeom>
          <a:noFill/>
          <a:ln w="76200" cap="flat" cmpd="sng">
            <a:solidFill>
              <a:schemeClr val="lt2"/>
            </a:solidFill>
            <a:prstDash val="solid"/>
            <a:round/>
            <a:headEnd type="none" w="sm" len="sm"/>
            <a:tailEnd type="none" w="sm" len="sm"/>
          </a:ln>
        </p:spPr>
      </p:pic>
      <p:sp>
        <p:nvSpPr>
          <p:cNvPr id="738" name="Google Shape;738;p47"/>
          <p:cNvSpPr/>
          <p:nvPr/>
        </p:nvSpPr>
        <p:spPr>
          <a:xfrm rot="-9817526">
            <a:off x="5292126" y="2799877"/>
            <a:ext cx="4988084" cy="2276325"/>
          </a:xfrm>
          <a:custGeom>
            <a:avLst/>
            <a:gdLst/>
            <a:ahLst/>
            <a:cxnLst/>
            <a:rect l="l" t="t" r="r" b="b"/>
            <a:pathLst>
              <a:path w="91506" h="41759" extrusionOk="0">
                <a:moveTo>
                  <a:pt x="68494" y="4454"/>
                </a:moveTo>
                <a:cubicBezTo>
                  <a:pt x="72710" y="4454"/>
                  <a:pt x="76855" y="6104"/>
                  <a:pt x="79946" y="9204"/>
                </a:cubicBezTo>
                <a:cubicBezTo>
                  <a:pt x="84553" y="13825"/>
                  <a:pt x="85923" y="20778"/>
                  <a:pt x="83408" y="26812"/>
                </a:cubicBezTo>
                <a:cubicBezTo>
                  <a:pt x="80911" y="32836"/>
                  <a:pt x="75021" y="36747"/>
                  <a:pt x="68506" y="36747"/>
                </a:cubicBezTo>
                <a:cubicBezTo>
                  <a:pt x="68494" y="36747"/>
                  <a:pt x="68482" y="36747"/>
                  <a:pt x="68470" y="36747"/>
                </a:cubicBezTo>
                <a:cubicBezTo>
                  <a:pt x="59553" y="36733"/>
                  <a:pt x="52346" y="29497"/>
                  <a:pt x="52360" y="20580"/>
                </a:cubicBezTo>
                <a:cubicBezTo>
                  <a:pt x="52360" y="14037"/>
                  <a:pt x="56317" y="8158"/>
                  <a:pt x="62351" y="5671"/>
                </a:cubicBezTo>
                <a:cubicBezTo>
                  <a:pt x="64338" y="4852"/>
                  <a:pt x="66425" y="4454"/>
                  <a:pt x="68494" y="4454"/>
                </a:cubicBezTo>
                <a:close/>
                <a:moveTo>
                  <a:pt x="69707" y="1"/>
                </a:moveTo>
                <a:cubicBezTo>
                  <a:pt x="67735" y="1"/>
                  <a:pt x="65749" y="280"/>
                  <a:pt x="63807" y="852"/>
                </a:cubicBezTo>
                <a:cubicBezTo>
                  <a:pt x="52010" y="2757"/>
                  <a:pt x="44539" y="16878"/>
                  <a:pt x="24919" y="16878"/>
                </a:cubicBezTo>
                <a:cubicBezTo>
                  <a:pt x="24889" y="16878"/>
                  <a:pt x="24860" y="16878"/>
                  <a:pt x="24831" y="16878"/>
                </a:cubicBezTo>
                <a:cubicBezTo>
                  <a:pt x="20520" y="16863"/>
                  <a:pt x="10826" y="15987"/>
                  <a:pt x="1682" y="15040"/>
                </a:cubicBezTo>
                <a:lnTo>
                  <a:pt x="1682" y="15040"/>
                </a:lnTo>
                <a:cubicBezTo>
                  <a:pt x="1795" y="16143"/>
                  <a:pt x="1824" y="17245"/>
                  <a:pt x="1781" y="18347"/>
                </a:cubicBezTo>
                <a:cubicBezTo>
                  <a:pt x="1640" y="20919"/>
                  <a:pt x="1046" y="23435"/>
                  <a:pt x="1" y="25767"/>
                </a:cubicBezTo>
                <a:cubicBezTo>
                  <a:pt x="9610" y="24820"/>
                  <a:pt x="20252" y="23873"/>
                  <a:pt x="24816" y="23873"/>
                </a:cubicBezTo>
                <a:cubicBezTo>
                  <a:pt x="40828" y="23915"/>
                  <a:pt x="48742" y="33257"/>
                  <a:pt x="57476" y="37807"/>
                </a:cubicBezTo>
                <a:cubicBezTo>
                  <a:pt x="61097" y="40414"/>
                  <a:pt x="65389" y="41759"/>
                  <a:pt x="69716" y="41759"/>
                </a:cubicBezTo>
                <a:cubicBezTo>
                  <a:pt x="72380" y="41759"/>
                  <a:pt x="75058" y="41249"/>
                  <a:pt x="77600" y="40210"/>
                </a:cubicBezTo>
                <a:cubicBezTo>
                  <a:pt x="84270" y="37482"/>
                  <a:pt x="89061" y="31504"/>
                  <a:pt x="90290" y="24396"/>
                </a:cubicBezTo>
                <a:cubicBezTo>
                  <a:pt x="91506" y="17302"/>
                  <a:pt x="88962" y="10066"/>
                  <a:pt x="83577" y="5275"/>
                </a:cubicBezTo>
                <a:cubicBezTo>
                  <a:pt x="79706" y="1831"/>
                  <a:pt x="74753" y="1"/>
                  <a:pt x="69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7"/>
          <p:cNvSpPr txBox="1">
            <a:spLocks noGrp="1"/>
          </p:cNvSpPr>
          <p:nvPr>
            <p:ph type="ctrTitle" idx="2"/>
          </p:nvPr>
        </p:nvSpPr>
        <p:spPr>
          <a:xfrm flipH="1">
            <a:off x="1505901" y="3702014"/>
            <a:ext cx="2205600" cy="62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HELENA PATTERSON</a:t>
            </a:r>
            <a:endParaRPr/>
          </a:p>
        </p:txBody>
      </p:sp>
      <p:sp>
        <p:nvSpPr>
          <p:cNvPr id="740" name="Google Shape;740;p47"/>
          <p:cNvSpPr txBox="1">
            <a:spLocks noGrp="1"/>
          </p:cNvSpPr>
          <p:nvPr>
            <p:ph type="subTitle" idx="1"/>
          </p:nvPr>
        </p:nvSpPr>
        <p:spPr>
          <a:xfrm flipH="1">
            <a:off x="1483662" y="4161895"/>
            <a:ext cx="2250000" cy="6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replace the image on the screen with your own</a:t>
            </a:r>
            <a:endParaRPr/>
          </a:p>
        </p:txBody>
      </p:sp>
      <p:sp>
        <p:nvSpPr>
          <p:cNvPr id="741" name="Google Shape;741;p47"/>
          <p:cNvSpPr txBox="1">
            <a:spLocks noGrp="1"/>
          </p:cNvSpPr>
          <p:nvPr>
            <p:ph type="subTitle" idx="3"/>
          </p:nvPr>
        </p:nvSpPr>
        <p:spPr>
          <a:xfrm flipH="1">
            <a:off x="5408076" y="1497548"/>
            <a:ext cx="2250000" cy="6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replace the image on the screen with your own</a:t>
            </a:r>
            <a:endParaRPr/>
          </a:p>
        </p:txBody>
      </p:sp>
      <p:sp>
        <p:nvSpPr>
          <p:cNvPr id="742" name="Google Shape;742;p47"/>
          <p:cNvSpPr txBox="1">
            <a:spLocks noGrp="1"/>
          </p:cNvSpPr>
          <p:nvPr>
            <p:ph type="ctrTitle"/>
          </p:nvPr>
        </p:nvSpPr>
        <p:spPr>
          <a:xfrm flipH="1">
            <a:off x="5408076" y="1087185"/>
            <a:ext cx="22500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JULIA LARA</a:t>
            </a:r>
            <a:endParaRPr/>
          </a:p>
        </p:txBody>
      </p:sp>
      <p:sp>
        <p:nvSpPr>
          <p:cNvPr id="743" name="Google Shape;743;p47"/>
          <p:cNvSpPr/>
          <p:nvPr/>
        </p:nvSpPr>
        <p:spPr>
          <a:xfrm>
            <a:off x="5303217" y="2324960"/>
            <a:ext cx="2459700" cy="245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47"/>
          <p:cNvPicPr preferRelativeResize="0"/>
          <p:nvPr/>
        </p:nvPicPr>
        <p:blipFill rotWithShape="1">
          <a:blip r:embed="rId4">
            <a:alphaModFix/>
          </a:blip>
          <a:srcRect l="19474" r="26035" b="18240"/>
          <a:stretch/>
        </p:blipFill>
        <p:spPr>
          <a:xfrm>
            <a:off x="5636816" y="2666247"/>
            <a:ext cx="1792500" cy="1793100"/>
          </a:xfrm>
          <a:prstGeom prst="ellipse">
            <a:avLst/>
          </a:prstGeom>
          <a:noFill/>
          <a:ln w="76200" cap="flat" cmpd="sng">
            <a:solidFill>
              <a:schemeClr val="lt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8"/>
        <p:cNvGrpSpPr/>
        <p:nvPr/>
      </p:nvGrpSpPr>
      <p:grpSpPr>
        <a:xfrm>
          <a:off x="0" y="0"/>
          <a:ext cx="0" cy="0"/>
          <a:chOff x="0" y="0"/>
          <a:chExt cx="0" cy="0"/>
        </a:xfrm>
      </p:grpSpPr>
      <p:sp>
        <p:nvSpPr>
          <p:cNvPr id="749" name="Google Shape;749;p48"/>
          <p:cNvSpPr txBox="1">
            <a:spLocks noGrp="1"/>
          </p:cNvSpPr>
          <p:nvPr>
            <p:ph type="ctrTitle"/>
          </p:nvPr>
        </p:nvSpPr>
        <p:spPr>
          <a:xfrm flipH="1">
            <a:off x="2726850" y="2897239"/>
            <a:ext cx="3690300" cy="45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EVENTS</a:t>
            </a:r>
            <a:endParaRPr/>
          </a:p>
        </p:txBody>
      </p:sp>
      <p:sp>
        <p:nvSpPr>
          <p:cNvPr id="750" name="Google Shape;750;p48"/>
          <p:cNvSpPr txBox="1">
            <a:spLocks noGrp="1"/>
          </p:cNvSpPr>
          <p:nvPr>
            <p:ph type="title" idx="2"/>
          </p:nvPr>
        </p:nvSpPr>
        <p:spPr>
          <a:xfrm flipH="1">
            <a:off x="3451650" y="1351346"/>
            <a:ext cx="22407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751" name="Google Shape;751;p48"/>
          <p:cNvSpPr txBox="1">
            <a:spLocks noGrp="1"/>
          </p:cNvSpPr>
          <p:nvPr>
            <p:ph type="subTitle" idx="1"/>
          </p:nvPr>
        </p:nvSpPr>
        <p:spPr>
          <a:xfrm flipH="1">
            <a:off x="3292050" y="3488360"/>
            <a:ext cx="25599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could enter a subtitle here if you need it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9"/>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REVIEW OF PAST EVENTS</a:t>
            </a:r>
            <a:endParaRPr/>
          </a:p>
        </p:txBody>
      </p:sp>
      <p:sp>
        <p:nvSpPr>
          <p:cNvPr id="757" name="Google Shape;757;p49"/>
          <p:cNvSpPr txBox="1">
            <a:spLocks noGrp="1"/>
          </p:cNvSpPr>
          <p:nvPr>
            <p:ph type="subTitle" idx="4294967295"/>
          </p:nvPr>
        </p:nvSpPr>
        <p:spPr>
          <a:xfrm flipH="1">
            <a:off x="610104" y="3638807"/>
            <a:ext cx="1723800" cy="875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It’s the biggest planet of them all</a:t>
            </a:r>
            <a:endParaRPr sz="1400"/>
          </a:p>
        </p:txBody>
      </p:sp>
      <p:sp>
        <p:nvSpPr>
          <p:cNvPr id="758" name="Google Shape;758;p49"/>
          <p:cNvSpPr txBox="1">
            <a:spLocks noGrp="1"/>
          </p:cNvSpPr>
          <p:nvPr>
            <p:ph type="ctrTitle" idx="4294967295"/>
          </p:nvPr>
        </p:nvSpPr>
        <p:spPr>
          <a:xfrm flipH="1">
            <a:off x="691770" y="327254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JUPITER</a:t>
            </a:r>
            <a:endParaRPr sz="2200"/>
          </a:p>
        </p:txBody>
      </p:sp>
      <p:sp>
        <p:nvSpPr>
          <p:cNvPr id="759" name="Google Shape;759;p49"/>
          <p:cNvSpPr txBox="1">
            <a:spLocks noGrp="1"/>
          </p:cNvSpPr>
          <p:nvPr>
            <p:ph type="subTitle" idx="4294967295"/>
          </p:nvPr>
        </p:nvSpPr>
        <p:spPr>
          <a:xfrm flipH="1">
            <a:off x="3665091" y="3638807"/>
            <a:ext cx="1854900" cy="875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Mercury is the closest planet to the Sun </a:t>
            </a:r>
            <a:endParaRPr sz="1400"/>
          </a:p>
        </p:txBody>
      </p:sp>
      <p:sp>
        <p:nvSpPr>
          <p:cNvPr id="760" name="Google Shape;760;p49"/>
          <p:cNvSpPr txBox="1">
            <a:spLocks noGrp="1"/>
          </p:cNvSpPr>
          <p:nvPr>
            <p:ph type="ctrTitle" idx="4294967295"/>
          </p:nvPr>
        </p:nvSpPr>
        <p:spPr>
          <a:xfrm flipH="1">
            <a:off x="3812270" y="327254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MERCURY</a:t>
            </a:r>
            <a:endParaRPr sz="2200"/>
          </a:p>
        </p:txBody>
      </p:sp>
      <p:sp>
        <p:nvSpPr>
          <p:cNvPr id="761" name="Google Shape;761;p49"/>
          <p:cNvSpPr txBox="1">
            <a:spLocks noGrp="1"/>
          </p:cNvSpPr>
          <p:nvPr>
            <p:ph type="subTitle" idx="4294967295"/>
          </p:nvPr>
        </p:nvSpPr>
        <p:spPr>
          <a:xfrm flipH="1">
            <a:off x="6821281" y="3638807"/>
            <a:ext cx="1723800" cy="875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It’s the second planet from the Sun</a:t>
            </a:r>
            <a:endParaRPr sz="1400"/>
          </a:p>
        </p:txBody>
      </p:sp>
      <p:sp>
        <p:nvSpPr>
          <p:cNvPr id="762" name="Google Shape;762;p49"/>
          <p:cNvSpPr txBox="1">
            <a:spLocks noGrp="1"/>
          </p:cNvSpPr>
          <p:nvPr>
            <p:ph type="ctrTitle" idx="4294967295"/>
          </p:nvPr>
        </p:nvSpPr>
        <p:spPr>
          <a:xfrm flipH="1">
            <a:off x="6902946" y="327254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VENUS</a:t>
            </a:r>
            <a:endParaRPr sz="2200"/>
          </a:p>
        </p:txBody>
      </p:sp>
      <p:sp>
        <p:nvSpPr>
          <p:cNvPr id="763" name="Google Shape;763;p49"/>
          <p:cNvSpPr txBox="1">
            <a:spLocks noGrp="1"/>
          </p:cNvSpPr>
          <p:nvPr>
            <p:ph type="subTitle" idx="4294967295"/>
          </p:nvPr>
        </p:nvSpPr>
        <p:spPr>
          <a:xfrm flipH="1">
            <a:off x="5253640" y="1622811"/>
            <a:ext cx="1723800" cy="875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It’s the farthest planet from the Sun</a:t>
            </a:r>
            <a:endParaRPr sz="1400"/>
          </a:p>
        </p:txBody>
      </p:sp>
      <p:sp>
        <p:nvSpPr>
          <p:cNvPr id="764" name="Google Shape;764;p49"/>
          <p:cNvSpPr txBox="1">
            <a:spLocks noGrp="1"/>
          </p:cNvSpPr>
          <p:nvPr>
            <p:ph type="ctrTitle" idx="4294967295"/>
          </p:nvPr>
        </p:nvSpPr>
        <p:spPr>
          <a:xfrm flipH="1">
            <a:off x="5335240" y="125733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NEPTUNE</a:t>
            </a:r>
            <a:endParaRPr sz="2200"/>
          </a:p>
        </p:txBody>
      </p:sp>
      <p:sp>
        <p:nvSpPr>
          <p:cNvPr id="765" name="Google Shape;765;p49"/>
          <p:cNvSpPr txBox="1">
            <a:spLocks noGrp="1"/>
          </p:cNvSpPr>
          <p:nvPr>
            <p:ph type="subTitle" idx="4294967295"/>
          </p:nvPr>
        </p:nvSpPr>
        <p:spPr>
          <a:xfrm flipH="1">
            <a:off x="2154399" y="1622811"/>
            <a:ext cx="1723800" cy="875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Saturn is the ringed one and a gas giant</a:t>
            </a:r>
            <a:endParaRPr sz="1400"/>
          </a:p>
        </p:txBody>
      </p:sp>
      <p:sp>
        <p:nvSpPr>
          <p:cNvPr id="766" name="Google Shape;766;p49"/>
          <p:cNvSpPr txBox="1">
            <a:spLocks noGrp="1"/>
          </p:cNvSpPr>
          <p:nvPr>
            <p:ph type="ctrTitle" idx="4294967295"/>
          </p:nvPr>
        </p:nvSpPr>
        <p:spPr>
          <a:xfrm flipH="1">
            <a:off x="2236064" y="125733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SATURN</a:t>
            </a:r>
            <a:endParaRPr sz="2200"/>
          </a:p>
        </p:txBody>
      </p:sp>
      <p:grpSp>
        <p:nvGrpSpPr>
          <p:cNvPr id="767" name="Google Shape;767;p49"/>
          <p:cNvGrpSpPr/>
          <p:nvPr/>
        </p:nvGrpSpPr>
        <p:grpSpPr>
          <a:xfrm>
            <a:off x="1257254" y="2429325"/>
            <a:ext cx="2171408" cy="741991"/>
            <a:chOff x="1166400" y="2429325"/>
            <a:chExt cx="2171408" cy="741991"/>
          </a:xfrm>
        </p:grpSpPr>
        <p:sp>
          <p:nvSpPr>
            <p:cNvPr id="768" name="Google Shape;768;p49"/>
            <p:cNvSpPr/>
            <p:nvPr/>
          </p:nvSpPr>
          <p:spPr>
            <a:xfrm>
              <a:off x="116640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1183285" y="2583183"/>
              <a:ext cx="424800" cy="424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49"/>
          <p:cNvSpPr/>
          <p:nvPr/>
        </p:nvSpPr>
        <p:spPr>
          <a:xfrm>
            <a:off x="7470669" y="2583183"/>
            <a:ext cx="424800" cy="42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49"/>
          <p:cNvGrpSpPr/>
          <p:nvPr/>
        </p:nvGrpSpPr>
        <p:grpSpPr>
          <a:xfrm>
            <a:off x="2796570" y="2429325"/>
            <a:ext cx="2171408" cy="741991"/>
            <a:chOff x="2705717" y="2429325"/>
            <a:chExt cx="2171408" cy="741991"/>
          </a:xfrm>
        </p:grpSpPr>
        <p:sp>
          <p:nvSpPr>
            <p:cNvPr id="772" name="Google Shape;772;p49"/>
            <p:cNvSpPr/>
            <p:nvPr/>
          </p:nvSpPr>
          <p:spPr>
            <a:xfrm>
              <a:off x="2705717"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9"/>
            <p:cNvSpPr/>
            <p:nvPr/>
          </p:nvSpPr>
          <p:spPr>
            <a:xfrm>
              <a:off x="2727706" y="2575856"/>
              <a:ext cx="424800" cy="424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49"/>
          <p:cNvGrpSpPr/>
          <p:nvPr/>
        </p:nvGrpSpPr>
        <p:grpSpPr>
          <a:xfrm>
            <a:off x="4346724" y="2429325"/>
            <a:ext cx="2171408" cy="741991"/>
            <a:chOff x="4255870" y="2429325"/>
            <a:chExt cx="2171408" cy="741991"/>
          </a:xfrm>
        </p:grpSpPr>
        <p:sp>
          <p:nvSpPr>
            <p:cNvPr id="775" name="Google Shape;775;p49"/>
            <p:cNvSpPr/>
            <p:nvPr/>
          </p:nvSpPr>
          <p:spPr>
            <a:xfrm>
              <a:off x="425587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9"/>
            <p:cNvSpPr/>
            <p:nvPr/>
          </p:nvSpPr>
          <p:spPr>
            <a:xfrm>
              <a:off x="4273846" y="2583183"/>
              <a:ext cx="424800" cy="424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49"/>
          <p:cNvGrpSpPr/>
          <p:nvPr/>
        </p:nvGrpSpPr>
        <p:grpSpPr>
          <a:xfrm>
            <a:off x="5896878" y="2429325"/>
            <a:ext cx="2171408" cy="741991"/>
            <a:chOff x="5806024" y="2429325"/>
            <a:chExt cx="2171408" cy="741991"/>
          </a:xfrm>
        </p:grpSpPr>
        <p:sp>
          <p:nvSpPr>
            <p:cNvPr id="778" name="Google Shape;778;p49"/>
            <p:cNvSpPr/>
            <p:nvPr/>
          </p:nvSpPr>
          <p:spPr>
            <a:xfrm>
              <a:off x="5806024"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9"/>
            <p:cNvSpPr/>
            <p:nvPr/>
          </p:nvSpPr>
          <p:spPr>
            <a:xfrm>
              <a:off x="5815127" y="2583183"/>
              <a:ext cx="424800" cy="424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49"/>
          <p:cNvSpPr txBox="1">
            <a:spLocks noGrp="1"/>
          </p:cNvSpPr>
          <p:nvPr>
            <p:ph type="ctrTitle" idx="4294967295"/>
          </p:nvPr>
        </p:nvSpPr>
        <p:spPr>
          <a:xfrm flipH="1">
            <a:off x="2740126" y="2471525"/>
            <a:ext cx="552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chemeClr val="lt1"/>
                </a:solidFill>
              </a:rPr>
              <a:t>02</a:t>
            </a:r>
            <a:endParaRPr sz="2200">
              <a:solidFill>
                <a:schemeClr val="lt1"/>
              </a:solidFill>
            </a:endParaRPr>
          </a:p>
        </p:txBody>
      </p:sp>
      <p:sp>
        <p:nvSpPr>
          <p:cNvPr id="781" name="Google Shape;781;p49"/>
          <p:cNvSpPr txBox="1">
            <a:spLocks noGrp="1"/>
          </p:cNvSpPr>
          <p:nvPr>
            <p:ph type="ctrTitle" idx="4294967295"/>
          </p:nvPr>
        </p:nvSpPr>
        <p:spPr>
          <a:xfrm flipH="1">
            <a:off x="1195705" y="2486502"/>
            <a:ext cx="552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chemeClr val="lt1"/>
                </a:solidFill>
              </a:rPr>
              <a:t>01</a:t>
            </a:r>
            <a:endParaRPr sz="2200">
              <a:solidFill>
                <a:schemeClr val="lt1"/>
              </a:solidFill>
            </a:endParaRPr>
          </a:p>
        </p:txBody>
      </p:sp>
      <p:sp>
        <p:nvSpPr>
          <p:cNvPr id="782" name="Google Shape;782;p49"/>
          <p:cNvSpPr txBox="1">
            <a:spLocks noGrp="1"/>
          </p:cNvSpPr>
          <p:nvPr>
            <p:ph type="ctrTitle" idx="4294967295"/>
          </p:nvPr>
        </p:nvSpPr>
        <p:spPr>
          <a:xfrm flipH="1">
            <a:off x="4286266" y="2486502"/>
            <a:ext cx="552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chemeClr val="lt1"/>
                </a:solidFill>
              </a:rPr>
              <a:t>03</a:t>
            </a:r>
            <a:endParaRPr sz="2200">
              <a:solidFill>
                <a:schemeClr val="lt1"/>
              </a:solidFill>
            </a:endParaRPr>
          </a:p>
        </p:txBody>
      </p:sp>
      <p:sp>
        <p:nvSpPr>
          <p:cNvPr id="783" name="Google Shape;783;p49"/>
          <p:cNvSpPr txBox="1">
            <a:spLocks noGrp="1"/>
          </p:cNvSpPr>
          <p:nvPr>
            <p:ph type="ctrTitle" idx="4294967295"/>
          </p:nvPr>
        </p:nvSpPr>
        <p:spPr>
          <a:xfrm flipH="1">
            <a:off x="5839240" y="2486502"/>
            <a:ext cx="552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chemeClr val="lt1"/>
                </a:solidFill>
              </a:rPr>
              <a:t>04</a:t>
            </a:r>
            <a:endParaRPr sz="2200">
              <a:solidFill>
                <a:schemeClr val="lt1"/>
              </a:solidFill>
            </a:endParaRPr>
          </a:p>
        </p:txBody>
      </p:sp>
      <p:sp>
        <p:nvSpPr>
          <p:cNvPr id="784" name="Google Shape;784;p49"/>
          <p:cNvSpPr txBox="1">
            <a:spLocks noGrp="1"/>
          </p:cNvSpPr>
          <p:nvPr>
            <p:ph type="ctrTitle" idx="4294967295"/>
          </p:nvPr>
        </p:nvSpPr>
        <p:spPr>
          <a:xfrm flipH="1">
            <a:off x="7392235" y="2486502"/>
            <a:ext cx="5526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chemeClr val="lt1"/>
                </a:solidFill>
              </a:rPr>
              <a:t>05</a:t>
            </a:r>
            <a:endParaRPr sz="22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grpSp>
        <p:nvGrpSpPr>
          <p:cNvPr id="789" name="Google Shape;789;p50"/>
          <p:cNvGrpSpPr/>
          <p:nvPr/>
        </p:nvGrpSpPr>
        <p:grpSpPr>
          <a:xfrm>
            <a:off x="2000121" y="2688307"/>
            <a:ext cx="5143757" cy="3140396"/>
            <a:chOff x="4821100" y="4107225"/>
            <a:chExt cx="1146650" cy="700075"/>
          </a:xfrm>
        </p:grpSpPr>
        <p:sp>
          <p:nvSpPr>
            <p:cNvPr id="790" name="Google Shape;790;p50"/>
            <p:cNvSpPr/>
            <p:nvPr/>
          </p:nvSpPr>
          <p:spPr>
            <a:xfrm>
              <a:off x="4990425" y="4117125"/>
              <a:ext cx="111275" cy="550575"/>
            </a:xfrm>
            <a:custGeom>
              <a:avLst/>
              <a:gdLst/>
              <a:ahLst/>
              <a:cxnLst/>
              <a:rect l="l" t="t" r="r" b="b"/>
              <a:pathLst>
                <a:path w="4451" h="22023" extrusionOk="0">
                  <a:moveTo>
                    <a:pt x="1" y="1"/>
                  </a:moveTo>
                  <a:lnTo>
                    <a:pt x="1" y="19798"/>
                  </a:lnTo>
                  <a:cubicBezTo>
                    <a:pt x="1" y="21024"/>
                    <a:pt x="1000" y="22023"/>
                    <a:pt x="2226" y="22023"/>
                  </a:cubicBezTo>
                  <a:cubicBezTo>
                    <a:pt x="3452" y="22023"/>
                    <a:pt x="4451" y="21024"/>
                    <a:pt x="4451" y="19798"/>
                  </a:cubicBezTo>
                  <a:lnTo>
                    <a:pt x="445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5009750" y="4136275"/>
              <a:ext cx="72825" cy="512125"/>
            </a:xfrm>
            <a:custGeom>
              <a:avLst/>
              <a:gdLst/>
              <a:ahLst/>
              <a:cxnLst/>
              <a:rect l="l" t="t" r="r" b="b"/>
              <a:pathLst>
                <a:path w="2913" h="20485" extrusionOk="0">
                  <a:moveTo>
                    <a:pt x="0" y="0"/>
                  </a:moveTo>
                  <a:lnTo>
                    <a:pt x="0" y="19032"/>
                  </a:lnTo>
                  <a:cubicBezTo>
                    <a:pt x="0" y="19833"/>
                    <a:pt x="652" y="20485"/>
                    <a:pt x="1453" y="20485"/>
                  </a:cubicBezTo>
                  <a:cubicBezTo>
                    <a:pt x="2261" y="20485"/>
                    <a:pt x="2905" y="19833"/>
                    <a:pt x="2912" y="19032"/>
                  </a:cubicBezTo>
                  <a:lnTo>
                    <a:pt x="2912"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967950" y="4107225"/>
              <a:ext cx="156425" cy="16850"/>
            </a:xfrm>
            <a:custGeom>
              <a:avLst/>
              <a:gdLst/>
              <a:ahLst/>
              <a:cxnLst/>
              <a:rect l="l" t="t" r="r" b="b"/>
              <a:pathLst>
                <a:path w="6257" h="674" extrusionOk="0">
                  <a:moveTo>
                    <a:pt x="446" y="0"/>
                  </a:moveTo>
                  <a:cubicBezTo>
                    <a:pt x="0" y="0"/>
                    <a:pt x="0" y="673"/>
                    <a:pt x="446"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990425" y="4117125"/>
              <a:ext cx="111275" cy="550575"/>
            </a:xfrm>
            <a:custGeom>
              <a:avLst/>
              <a:gdLst/>
              <a:ahLst/>
              <a:cxnLst/>
              <a:rect l="l" t="t" r="r" b="b"/>
              <a:pathLst>
                <a:path w="4451" h="22023" extrusionOk="0">
                  <a:moveTo>
                    <a:pt x="1" y="1"/>
                  </a:moveTo>
                  <a:lnTo>
                    <a:pt x="1" y="19798"/>
                  </a:lnTo>
                  <a:cubicBezTo>
                    <a:pt x="1" y="21024"/>
                    <a:pt x="1000" y="22023"/>
                    <a:pt x="2226" y="22023"/>
                  </a:cubicBezTo>
                  <a:cubicBezTo>
                    <a:pt x="3452" y="22023"/>
                    <a:pt x="4451" y="21024"/>
                    <a:pt x="4451" y="19798"/>
                  </a:cubicBezTo>
                  <a:lnTo>
                    <a:pt x="445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5009750" y="4334500"/>
              <a:ext cx="72825" cy="319750"/>
            </a:xfrm>
            <a:custGeom>
              <a:avLst/>
              <a:gdLst/>
              <a:ahLst/>
              <a:cxnLst/>
              <a:rect l="l" t="t" r="r" b="b"/>
              <a:pathLst>
                <a:path w="2913" h="12790" extrusionOk="0">
                  <a:moveTo>
                    <a:pt x="2113" y="1"/>
                  </a:moveTo>
                  <a:cubicBezTo>
                    <a:pt x="1528" y="1"/>
                    <a:pt x="955" y="71"/>
                    <a:pt x="399" y="71"/>
                  </a:cubicBezTo>
                  <a:cubicBezTo>
                    <a:pt x="265" y="71"/>
                    <a:pt x="132" y="67"/>
                    <a:pt x="0" y="57"/>
                  </a:cubicBezTo>
                  <a:lnTo>
                    <a:pt x="0" y="11372"/>
                  </a:lnTo>
                  <a:cubicBezTo>
                    <a:pt x="21" y="12159"/>
                    <a:pt x="666" y="12789"/>
                    <a:pt x="1453" y="12789"/>
                  </a:cubicBezTo>
                  <a:cubicBezTo>
                    <a:pt x="2246" y="12789"/>
                    <a:pt x="2891" y="12159"/>
                    <a:pt x="2912" y="11372"/>
                  </a:cubicBezTo>
                  <a:lnTo>
                    <a:pt x="2912" y="57"/>
                  </a:lnTo>
                  <a:cubicBezTo>
                    <a:pt x="2644" y="15"/>
                    <a:pt x="2377" y="1"/>
                    <a:pt x="2113"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967950" y="4107225"/>
              <a:ext cx="156425" cy="16850"/>
            </a:xfrm>
            <a:custGeom>
              <a:avLst/>
              <a:gdLst/>
              <a:ahLst/>
              <a:cxnLst/>
              <a:rect l="l" t="t" r="r" b="b"/>
              <a:pathLst>
                <a:path w="6257" h="674" extrusionOk="0">
                  <a:moveTo>
                    <a:pt x="446" y="0"/>
                  </a:moveTo>
                  <a:cubicBezTo>
                    <a:pt x="0" y="0"/>
                    <a:pt x="0" y="673"/>
                    <a:pt x="446"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5338700" y="4117125"/>
              <a:ext cx="111250" cy="550575"/>
            </a:xfrm>
            <a:custGeom>
              <a:avLst/>
              <a:gdLst/>
              <a:ahLst/>
              <a:cxnLst/>
              <a:rect l="l" t="t" r="r" b="b"/>
              <a:pathLst>
                <a:path w="4450" h="22023" extrusionOk="0">
                  <a:moveTo>
                    <a:pt x="0" y="1"/>
                  </a:moveTo>
                  <a:lnTo>
                    <a:pt x="0" y="21258"/>
                  </a:lnTo>
                  <a:cubicBezTo>
                    <a:pt x="0" y="21676"/>
                    <a:pt x="340" y="22023"/>
                    <a:pt x="765" y="22023"/>
                  </a:cubicBezTo>
                  <a:lnTo>
                    <a:pt x="3692" y="22023"/>
                  </a:lnTo>
                  <a:cubicBezTo>
                    <a:pt x="4110" y="22023"/>
                    <a:pt x="4450" y="21676"/>
                    <a:pt x="4450" y="21258"/>
                  </a:cubicBezTo>
                  <a:lnTo>
                    <a:pt x="4450"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5358000" y="4521550"/>
              <a:ext cx="72825" cy="125975"/>
            </a:xfrm>
            <a:custGeom>
              <a:avLst/>
              <a:gdLst/>
              <a:ahLst/>
              <a:cxnLst/>
              <a:rect l="l" t="t" r="r" b="b"/>
              <a:pathLst>
                <a:path w="2913" h="5039" extrusionOk="0">
                  <a:moveTo>
                    <a:pt x="0" y="0"/>
                  </a:moveTo>
                  <a:lnTo>
                    <a:pt x="0" y="3621"/>
                  </a:lnTo>
                  <a:cubicBezTo>
                    <a:pt x="22" y="4408"/>
                    <a:pt x="667" y="5038"/>
                    <a:pt x="1453" y="5038"/>
                  </a:cubicBezTo>
                  <a:cubicBezTo>
                    <a:pt x="2247" y="5038"/>
                    <a:pt x="2891" y="4408"/>
                    <a:pt x="2913" y="3621"/>
                  </a:cubicBezTo>
                  <a:lnTo>
                    <a:pt x="2913" y="0"/>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5316200" y="4107225"/>
              <a:ext cx="156425" cy="16850"/>
            </a:xfrm>
            <a:custGeom>
              <a:avLst/>
              <a:gdLst/>
              <a:ahLst/>
              <a:cxnLst/>
              <a:rect l="l" t="t" r="r" b="b"/>
              <a:pathLst>
                <a:path w="6257" h="674" extrusionOk="0">
                  <a:moveTo>
                    <a:pt x="454" y="0"/>
                  </a:moveTo>
                  <a:cubicBezTo>
                    <a:pt x="0" y="0"/>
                    <a:pt x="0" y="673"/>
                    <a:pt x="454"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5686950" y="4117125"/>
              <a:ext cx="111450" cy="550575"/>
            </a:xfrm>
            <a:custGeom>
              <a:avLst/>
              <a:gdLst/>
              <a:ahLst/>
              <a:cxnLst/>
              <a:rect l="l" t="t" r="r" b="b"/>
              <a:pathLst>
                <a:path w="4458" h="22023" extrusionOk="0">
                  <a:moveTo>
                    <a:pt x="0" y="1"/>
                  </a:moveTo>
                  <a:lnTo>
                    <a:pt x="0" y="19798"/>
                  </a:lnTo>
                  <a:cubicBezTo>
                    <a:pt x="0" y="21024"/>
                    <a:pt x="1000" y="22023"/>
                    <a:pt x="2232" y="22023"/>
                  </a:cubicBezTo>
                  <a:cubicBezTo>
                    <a:pt x="3458" y="22023"/>
                    <a:pt x="4450" y="21024"/>
                    <a:pt x="4457" y="19798"/>
                  </a:cubicBezTo>
                  <a:lnTo>
                    <a:pt x="4457"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5706250" y="4299400"/>
              <a:ext cx="72825" cy="348125"/>
            </a:xfrm>
            <a:custGeom>
              <a:avLst/>
              <a:gdLst/>
              <a:ahLst/>
              <a:cxnLst/>
              <a:rect l="l" t="t" r="r" b="b"/>
              <a:pathLst>
                <a:path w="2913" h="13925" extrusionOk="0">
                  <a:moveTo>
                    <a:pt x="2913" y="1"/>
                  </a:moveTo>
                  <a:cubicBezTo>
                    <a:pt x="1942" y="8"/>
                    <a:pt x="986" y="1"/>
                    <a:pt x="1" y="36"/>
                  </a:cubicBezTo>
                  <a:lnTo>
                    <a:pt x="1" y="12507"/>
                  </a:lnTo>
                  <a:cubicBezTo>
                    <a:pt x="22" y="13294"/>
                    <a:pt x="667" y="13924"/>
                    <a:pt x="1460" y="13924"/>
                  </a:cubicBezTo>
                  <a:cubicBezTo>
                    <a:pt x="2247" y="13924"/>
                    <a:pt x="2892" y="13294"/>
                    <a:pt x="2913" y="12507"/>
                  </a:cubicBezTo>
                  <a:lnTo>
                    <a:pt x="2913"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5664450" y="4107225"/>
              <a:ext cx="156450" cy="16850"/>
            </a:xfrm>
            <a:custGeom>
              <a:avLst/>
              <a:gdLst/>
              <a:ahLst/>
              <a:cxnLst/>
              <a:rect l="l" t="t" r="r" b="b"/>
              <a:pathLst>
                <a:path w="6258" h="674" extrusionOk="0">
                  <a:moveTo>
                    <a:pt x="454" y="0"/>
                  </a:moveTo>
                  <a:cubicBezTo>
                    <a:pt x="1" y="0"/>
                    <a:pt x="1" y="673"/>
                    <a:pt x="454" y="673"/>
                  </a:cubicBezTo>
                  <a:lnTo>
                    <a:pt x="5811" y="673"/>
                  </a:lnTo>
                  <a:cubicBezTo>
                    <a:pt x="6257" y="673"/>
                    <a:pt x="6257" y="0"/>
                    <a:pt x="5811"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821100" y="4185675"/>
              <a:ext cx="1146650" cy="621625"/>
            </a:xfrm>
            <a:custGeom>
              <a:avLst/>
              <a:gdLst/>
              <a:ahLst/>
              <a:cxnLst/>
              <a:rect l="l" t="t" r="r" b="b"/>
              <a:pathLst>
                <a:path w="45866" h="24865" extrusionOk="0">
                  <a:moveTo>
                    <a:pt x="45093" y="3395"/>
                  </a:moveTo>
                  <a:lnTo>
                    <a:pt x="45093" y="22512"/>
                  </a:lnTo>
                  <a:lnTo>
                    <a:pt x="772" y="22512"/>
                  </a:lnTo>
                  <a:lnTo>
                    <a:pt x="772" y="3395"/>
                  </a:lnTo>
                  <a:close/>
                  <a:moveTo>
                    <a:pt x="1275" y="1"/>
                  </a:moveTo>
                  <a:cubicBezTo>
                    <a:pt x="574" y="1"/>
                    <a:pt x="0" y="568"/>
                    <a:pt x="0" y="1276"/>
                  </a:cubicBezTo>
                  <a:lnTo>
                    <a:pt x="0" y="24864"/>
                  </a:lnTo>
                  <a:lnTo>
                    <a:pt x="45865" y="24864"/>
                  </a:lnTo>
                  <a:lnTo>
                    <a:pt x="45865" y="1276"/>
                  </a:lnTo>
                  <a:cubicBezTo>
                    <a:pt x="45865" y="568"/>
                    <a:pt x="45291" y="1"/>
                    <a:pt x="4459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821100" y="4291075"/>
              <a:ext cx="1146650" cy="516225"/>
            </a:xfrm>
            <a:custGeom>
              <a:avLst/>
              <a:gdLst/>
              <a:ahLst/>
              <a:cxnLst/>
              <a:rect l="l" t="t" r="r" b="b"/>
              <a:pathLst>
                <a:path w="45866" h="20649" extrusionOk="0">
                  <a:moveTo>
                    <a:pt x="45865" y="1"/>
                  </a:moveTo>
                  <a:cubicBezTo>
                    <a:pt x="45617" y="454"/>
                    <a:pt x="45362" y="894"/>
                    <a:pt x="45093" y="1326"/>
                  </a:cubicBezTo>
                  <a:lnTo>
                    <a:pt x="45093" y="18296"/>
                  </a:lnTo>
                  <a:lnTo>
                    <a:pt x="772" y="18296"/>
                  </a:lnTo>
                  <a:lnTo>
                    <a:pt x="772" y="16829"/>
                  </a:lnTo>
                  <a:lnTo>
                    <a:pt x="0" y="16907"/>
                  </a:lnTo>
                  <a:lnTo>
                    <a:pt x="0" y="20648"/>
                  </a:lnTo>
                  <a:lnTo>
                    <a:pt x="45865" y="20648"/>
                  </a:lnTo>
                  <a:lnTo>
                    <a:pt x="458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0"/>
            <p:cNvSpPr/>
            <p:nvPr/>
          </p:nvSpPr>
          <p:spPr>
            <a:xfrm>
              <a:off x="4853675" y="4198275"/>
              <a:ext cx="447850" cy="6575"/>
            </a:xfrm>
            <a:custGeom>
              <a:avLst/>
              <a:gdLst/>
              <a:ahLst/>
              <a:cxnLst/>
              <a:rect l="l" t="t" r="r" b="b"/>
              <a:pathLst>
                <a:path w="17914" h="263" extrusionOk="0">
                  <a:moveTo>
                    <a:pt x="178" y="0"/>
                  </a:moveTo>
                  <a:cubicBezTo>
                    <a:pt x="1" y="0"/>
                    <a:pt x="1" y="262"/>
                    <a:pt x="178" y="262"/>
                  </a:cubicBezTo>
                  <a:lnTo>
                    <a:pt x="17743" y="262"/>
                  </a:lnTo>
                  <a:cubicBezTo>
                    <a:pt x="17913" y="262"/>
                    <a:pt x="17913" y="0"/>
                    <a:pt x="17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50"/>
          <p:cNvSpPr txBox="1">
            <a:spLocks noGrp="1"/>
          </p:cNvSpPr>
          <p:nvPr>
            <p:ph type="ctrTitle" idx="4294967295"/>
          </p:nvPr>
        </p:nvSpPr>
        <p:spPr>
          <a:xfrm flipH="1">
            <a:off x="3953395" y="2990807"/>
            <a:ext cx="1237200" cy="45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MAY 04</a:t>
            </a:r>
            <a:endParaRPr>
              <a:solidFill>
                <a:schemeClr val="lt1"/>
              </a:solidFill>
            </a:endParaRPr>
          </a:p>
        </p:txBody>
      </p:sp>
      <p:sp>
        <p:nvSpPr>
          <p:cNvPr id="806" name="Google Shape;806;p50"/>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UPCOMING EVENTS</a:t>
            </a:r>
            <a:endParaRPr/>
          </a:p>
        </p:txBody>
      </p:sp>
      <p:sp>
        <p:nvSpPr>
          <p:cNvPr id="807" name="Google Shape;807;p50"/>
          <p:cNvSpPr txBox="1">
            <a:spLocks noGrp="1"/>
          </p:cNvSpPr>
          <p:nvPr>
            <p:ph type="subTitle" idx="4294967295"/>
          </p:nvPr>
        </p:nvSpPr>
        <p:spPr>
          <a:xfrm flipH="1">
            <a:off x="5717016" y="1896538"/>
            <a:ext cx="2114400" cy="648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1400"/>
              <a:t>Despite being red, Mars is actually a cold place</a:t>
            </a:r>
            <a:endParaRPr sz="1400"/>
          </a:p>
        </p:txBody>
      </p:sp>
      <p:sp>
        <p:nvSpPr>
          <p:cNvPr id="808" name="Google Shape;808;p50"/>
          <p:cNvSpPr txBox="1">
            <a:spLocks noGrp="1"/>
          </p:cNvSpPr>
          <p:nvPr>
            <p:ph type="ctrTitle" idx="4294967295"/>
          </p:nvPr>
        </p:nvSpPr>
        <p:spPr>
          <a:xfrm flipH="1">
            <a:off x="5717016" y="1509589"/>
            <a:ext cx="15606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MARS</a:t>
            </a:r>
            <a:endParaRPr/>
          </a:p>
        </p:txBody>
      </p:sp>
      <p:sp>
        <p:nvSpPr>
          <p:cNvPr id="809" name="Google Shape;809;p50"/>
          <p:cNvSpPr txBox="1">
            <a:spLocks noGrp="1"/>
          </p:cNvSpPr>
          <p:nvPr>
            <p:ph type="subTitle" idx="4294967295"/>
          </p:nvPr>
        </p:nvSpPr>
        <p:spPr>
          <a:xfrm flipH="1">
            <a:off x="1299104" y="1896538"/>
            <a:ext cx="2114400" cy="6150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spcAft>
                <a:spcPts val="1600"/>
              </a:spcAft>
              <a:buNone/>
            </a:pPr>
            <a:r>
              <a:rPr lang="en" sz="1400"/>
              <a:t>Mercury is the closest planet to the Sun</a:t>
            </a:r>
            <a:endParaRPr sz="1400"/>
          </a:p>
        </p:txBody>
      </p:sp>
      <p:sp>
        <p:nvSpPr>
          <p:cNvPr id="810" name="Google Shape;810;p50"/>
          <p:cNvSpPr txBox="1">
            <a:spLocks noGrp="1"/>
          </p:cNvSpPr>
          <p:nvPr>
            <p:ph type="ctrTitle" idx="4294967295"/>
          </p:nvPr>
        </p:nvSpPr>
        <p:spPr>
          <a:xfrm flipH="1">
            <a:off x="1852904" y="1509589"/>
            <a:ext cx="15606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MERCURY</a:t>
            </a:r>
            <a:endParaRPr/>
          </a:p>
        </p:txBody>
      </p:sp>
      <p:sp>
        <p:nvSpPr>
          <p:cNvPr id="811" name="Google Shape;811;p50"/>
          <p:cNvSpPr txBox="1">
            <a:spLocks noGrp="1"/>
          </p:cNvSpPr>
          <p:nvPr>
            <p:ph type="subTitle" idx="4294967295"/>
          </p:nvPr>
        </p:nvSpPr>
        <p:spPr>
          <a:xfrm flipH="1">
            <a:off x="3526255" y="1896538"/>
            <a:ext cx="2114400" cy="648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400"/>
              <a:t>Venus is the second planet from the Sun</a:t>
            </a:r>
            <a:endParaRPr sz="1400"/>
          </a:p>
        </p:txBody>
      </p:sp>
      <p:sp>
        <p:nvSpPr>
          <p:cNvPr id="812" name="Google Shape;812;p50"/>
          <p:cNvSpPr txBox="1">
            <a:spLocks noGrp="1"/>
          </p:cNvSpPr>
          <p:nvPr>
            <p:ph type="ctrTitle" idx="4294967295"/>
          </p:nvPr>
        </p:nvSpPr>
        <p:spPr>
          <a:xfrm flipH="1">
            <a:off x="3803155" y="1509589"/>
            <a:ext cx="15606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a:t>
            </a:r>
            <a:endParaRPr/>
          </a:p>
        </p:txBody>
      </p:sp>
      <p:sp>
        <p:nvSpPr>
          <p:cNvPr id="813" name="Google Shape;813;p50"/>
          <p:cNvSpPr txBox="1">
            <a:spLocks noGrp="1"/>
          </p:cNvSpPr>
          <p:nvPr>
            <p:ph type="ctrTitle" idx="4294967295"/>
          </p:nvPr>
        </p:nvSpPr>
        <p:spPr>
          <a:xfrm flipH="1">
            <a:off x="2176304" y="2990807"/>
            <a:ext cx="1237200" cy="458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rPr>
              <a:t>APRIL 12</a:t>
            </a:r>
            <a:endParaRPr>
              <a:solidFill>
                <a:schemeClr val="lt1"/>
              </a:solidFill>
            </a:endParaRPr>
          </a:p>
        </p:txBody>
      </p:sp>
      <p:sp>
        <p:nvSpPr>
          <p:cNvPr id="814" name="Google Shape;814;p50"/>
          <p:cNvSpPr txBox="1">
            <a:spLocks noGrp="1"/>
          </p:cNvSpPr>
          <p:nvPr>
            <p:ph type="ctrTitle" idx="4294967295"/>
          </p:nvPr>
        </p:nvSpPr>
        <p:spPr>
          <a:xfrm flipH="1">
            <a:off x="5717016" y="2990794"/>
            <a:ext cx="1237200" cy="45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JUNE 23</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8"/>
        <p:cNvGrpSpPr/>
        <p:nvPr/>
      </p:nvGrpSpPr>
      <p:grpSpPr>
        <a:xfrm>
          <a:off x="0" y="0"/>
          <a:ext cx="0" cy="0"/>
          <a:chOff x="0" y="0"/>
          <a:chExt cx="0" cy="0"/>
        </a:xfrm>
      </p:grpSpPr>
      <p:sp>
        <p:nvSpPr>
          <p:cNvPr id="819" name="Google Shape;819;p51"/>
          <p:cNvSpPr txBox="1">
            <a:spLocks noGrp="1"/>
          </p:cNvSpPr>
          <p:nvPr>
            <p:ph type="title"/>
          </p:nvPr>
        </p:nvSpPr>
        <p:spPr>
          <a:xfrm>
            <a:off x="2426373"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SNEAK PEEK</a:t>
            </a:r>
            <a:endParaRPr/>
          </a:p>
        </p:txBody>
      </p:sp>
      <p:sp>
        <p:nvSpPr>
          <p:cNvPr id="820" name="Google Shape;820;p51"/>
          <p:cNvSpPr/>
          <p:nvPr/>
        </p:nvSpPr>
        <p:spPr>
          <a:xfrm>
            <a:off x="3324600" y="3143250"/>
            <a:ext cx="2494800" cy="249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1"/>
          <p:cNvSpPr/>
          <p:nvPr/>
        </p:nvSpPr>
        <p:spPr>
          <a:xfrm>
            <a:off x="6087325" y="3143250"/>
            <a:ext cx="2494800" cy="2494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1"/>
          <p:cNvSpPr/>
          <p:nvPr/>
        </p:nvSpPr>
        <p:spPr>
          <a:xfrm>
            <a:off x="383000" y="3143250"/>
            <a:ext cx="2494800" cy="2494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1"/>
          <p:cNvSpPr txBox="1">
            <a:spLocks noGrp="1"/>
          </p:cNvSpPr>
          <p:nvPr>
            <p:ph type="subTitle" idx="4294967295"/>
          </p:nvPr>
        </p:nvSpPr>
        <p:spPr>
          <a:xfrm flipH="1">
            <a:off x="2468673" y="1197629"/>
            <a:ext cx="4217400" cy="1107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400"/>
              <a:t>You can replace the images on the screen with your own work. Just delete these ones and add yours</a:t>
            </a:r>
            <a:endParaRPr sz="1400"/>
          </a:p>
        </p:txBody>
      </p:sp>
      <p:grpSp>
        <p:nvGrpSpPr>
          <p:cNvPr id="824" name="Google Shape;824;p51"/>
          <p:cNvGrpSpPr/>
          <p:nvPr/>
        </p:nvGrpSpPr>
        <p:grpSpPr>
          <a:xfrm>
            <a:off x="2946557" y="2044531"/>
            <a:ext cx="3256598" cy="2558967"/>
            <a:chOff x="4147875" y="986011"/>
            <a:chExt cx="3842140" cy="3019074"/>
          </a:xfrm>
        </p:grpSpPr>
        <p:sp>
          <p:nvSpPr>
            <p:cNvPr id="825" name="Google Shape;825;p51"/>
            <p:cNvSpPr/>
            <p:nvPr/>
          </p:nvSpPr>
          <p:spPr>
            <a:xfrm>
              <a:off x="5591742" y="3553821"/>
              <a:ext cx="954407" cy="419279"/>
            </a:xfrm>
            <a:custGeom>
              <a:avLst/>
              <a:gdLst/>
              <a:ahLst/>
              <a:cxnLst/>
              <a:rect l="l" t="t" r="r" b="b"/>
              <a:pathLst>
                <a:path w="20326" h="9884" extrusionOk="0">
                  <a:moveTo>
                    <a:pt x="2967" y="0"/>
                  </a:moveTo>
                  <a:lnTo>
                    <a:pt x="0" y="9884"/>
                  </a:lnTo>
                  <a:lnTo>
                    <a:pt x="20325" y="9884"/>
                  </a:lnTo>
                  <a:lnTo>
                    <a:pt x="17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1"/>
            <p:cNvSpPr/>
            <p:nvPr/>
          </p:nvSpPr>
          <p:spPr>
            <a:xfrm>
              <a:off x="5619445" y="3553821"/>
              <a:ext cx="849745" cy="335160"/>
            </a:xfrm>
            <a:custGeom>
              <a:avLst/>
              <a:gdLst/>
              <a:ahLst/>
              <a:cxnLst/>
              <a:rect l="l" t="t" r="r" b="b"/>
              <a:pathLst>
                <a:path w="18097" h="7901" extrusionOk="0">
                  <a:moveTo>
                    <a:pt x="2377" y="0"/>
                  </a:moveTo>
                  <a:lnTo>
                    <a:pt x="0" y="7901"/>
                  </a:lnTo>
                  <a:cubicBezTo>
                    <a:pt x="6032" y="6753"/>
                    <a:pt x="12064" y="5557"/>
                    <a:pt x="18096" y="4442"/>
                  </a:cubicBezTo>
                  <a:lnTo>
                    <a:pt x="167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1"/>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1"/>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1"/>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1"/>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1"/>
            <p:cNvSpPr/>
            <p:nvPr/>
          </p:nvSpPr>
          <p:spPr>
            <a:xfrm>
              <a:off x="6008800" y="3421088"/>
              <a:ext cx="120300" cy="120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32" name="Google Shape;832;p51"/>
          <p:cNvPicPr preferRelativeResize="0"/>
          <p:nvPr/>
        </p:nvPicPr>
        <p:blipFill rotWithShape="1">
          <a:blip r:embed="rId4">
            <a:alphaModFix/>
          </a:blip>
          <a:srcRect/>
          <a:stretch/>
        </p:blipFill>
        <p:spPr>
          <a:xfrm>
            <a:off x="3111633" y="2180929"/>
            <a:ext cx="2926680" cy="1646063"/>
          </a:xfrm>
          <a:prstGeom prst="rect">
            <a:avLst/>
          </a:prstGeom>
          <a:noFill/>
          <a:ln>
            <a:noFill/>
          </a:ln>
        </p:spPr>
      </p:pic>
      <p:grpSp>
        <p:nvGrpSpPr>
          <p:cNvPr id="833" name="Google Shape;833;p51"/>
          <p:cNvGrpSpPr/>
          <p:nvPr/>
        </p:nvGrpSpPr>
        <p:grpSpPr>
          <a:xfrm>
            <a:off x="6862130" y="2875481"/>
            <a:ext cx="945191" cy="1728011"/>
            <a:chOff x="6417224" y="2247097"/>
            <a:chExt cx="951950" cy="1740368"/>
          </a:xfrm>
        </p:grpSpPr>
        <p:sp>
          <p:nvSpPr>
            <p:cNvPr id="834" name="Google Shape;834;p51"/>
            <p:cNvSpPr/>
            <p:nvPr/>
          </p:nvSpPr>
          <p:spPr>
            <a:xfrm>
              <a:off x="6505324" y="2247511"/>
              <a:ext cx="863850" cy="1739954"/>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1"/>
            <p:cNvSpPr/>
            <p:nvPr/>
          </p:nvSpPr>
          <p:spPr>
            <a:xfrm>
              <a:off x="6417224" y="2247097"/>
              <a:ext cx="868375" cy="1740368"/>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1"/>
            <p:cNvSpPr/>
            <p:nvPr/>
          </p:nvSpPr>
          <p:spPr>
            <a:xfrm>
              <a:off x="6492619" y="2340952"/>
              <a:ext cx="813450" cy="145732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6856100" y="3843492"/>
              <a:ext cx="96750" cy="8315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623350" y="3880717"/>
              <a:ext cx="82800" cy="9025"/>
            </a:xfrm>
            <a:custGeom>
              <a:avLst/>
              <a:gdLst/>
              <a:ahLst/>
              <a:cxnLst/>
              <a:rect l="l" t="t" r="r" b="b"/>
              <a:pathLst>
                <a:path w="3312" h="361" extrusionOk="0">
                  <a:moveTo>
                    <a:pt x="1" y="0"/>
                  </a:moveTo>
                  <a:lnTo>
                    <a:pt x="1" y="361"/>
                  </a:lnTo>
                  <a:lnTo>
                    <a:pt x="3312" y="361"/>
                  </a:lnTo>
                  <a:lnTo>
                    <a:pt x="33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7116325" y="3860642"/>
              <a:ext cx="60675" cy="48775"/>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6785429" y="2287275"/>
              <a:ext cx="238100" cy="14350"/>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1" name="Google Shape;841;p51"/>
          <p:cNvPicPr preferRelativeResize="0"/>
          <p:nvPr/>
        </p:nvPicPr>
        <p:blipFill rotWithShape="1">
          <a:blip r:embed="rId5">
            <a:alphaModFix/>
          </a:blip>
          <a:srcRect l="-10" b="-4460"/>
          <a:stretch/>
        </p:blipFill>
        <p:spPr>
          <a:xfrm>
            <a:off x="6926207" y="2962425"/>
            <a:ext cx="817047" cy="1517155"/>
          </a:xfrm>
          <a:prstGeom prst="rect">
            <a:avLst/>
          </a:prstGeom>
          <a:noFill/>
          <a:ln>
            <a:noFill/>
          </a:ln>
        </p:spPr>
      </p:pic>
      <p:grpSp>
        <p:nvGrpSpPr>
          <p:cNvPr id="842" name="Google Shape;842;p51"/>
          <p:cNvGrpSpPr/>
          <p:nvPr/>
        </p:nvGrpSpPr>
        <p:grpSpPr>
          <a:xfrm>
            <a:off x="1000418" y="2721486"/>
            <a:ext cx="1417013" cy="1882019"/>
            <a:chOff x="3580725" y="2020075"/>
            <a:chExt cx="1344925" cy="1786275"/>
          </a:xfrm>
        </p:grpSpPr>
        <p:sp>
          <p:nvSpPr>
            <p:cNvPr id="843" name="Google Shape;843;p51"/>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rgbClr val="0DA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8" name="Google Shape;848;p51"/>
          <p:cNvPicPr preferRelativeResize="0"/>
          <p:nvPr/>
        </p:nvPicPr>
        <p:blipFill rotWithShape="1">
          <a:blip r:embed="rId6">
            <a:alphaModFix/>
          </a:blip>
          <a:srcRect t="108" b="1096"/>
          <a:stretch/>
        </p:blipFill>
        <p:spPr>
          <a:xfrm>
            <a:off x="1097229" y="2805433"/>
            <a:ext cx="1219768" cy="160745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2"/>
        <p:cNvGrpSpPr/>
        <p:nvPr/>
      </p:nvGrpSpPr>
      <p:grpSpPr>
        <a:xfrm>
          <a:off x="0" y="0"/>
          <a:ext cx="0" cy="0"/>
          <a:chOff x="0" y="0"/>
          <a:chExt cx="0" cy="0"/>
        </a:xfrm>
      </p:grpSpPr>
      <p:sp>
        <p:nvSpPr>
          <p:cNvPr id="853" name="Google Shape;853;p52"/>
          <p:cNvSpPr txBox="1">
            <a:spLocks noGrp="1"/>
          </p:cNvSpPr>
          <p:nvPr>
            <p:ph type="subTitle" idx="1"/>
          </p:nvPr>
        </p:nvSpPr>
        <p:spPr>
          <a:xfrm>
            <a:off x="625025" y="1331190"/>
            <a:ext cx="3375300" cy="14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any questions?</a:t>
            </a:r>
            <a:endParaRPr/>
          </a:p>
          <a:p>
            <a:pPr marL="0" lvl="0" indent="0" algn="l" rtl="0">
              <a:spcBef>
                <a:spcPts val="0"/>
              </a:spcBef>
              <a:spcAft>
                <a:spcPts val="0"/>
              </a:spcAft>
              <a:buNone/>
            </a:pPr>
            <a:endParaRPr/>
          </a:p>
          <a:p>
            <a:pPr marL="0" lvl="0" indent="0" algn="l" rtl="0">
              <a:spcBef>
                <a:spcPts val="0"/>
              </a:spcBef>
              <a:spcAft>
                <a:spcPts val="0"/>
              </a:spcAft>
              <a:buNone/>
            </a:pPr>
            <a:r>
              <a:rPr lang="en"/>
              <a:t>youremail@freepik.com </a:t>
            </a:r>
            <a:endParaRPr/>
          </a:p>
          <a:p>
            <a:pPr marL="0" lvl="0" indent="0" algn="l" rtl="0">
              <a:spcBef>
                <a:spcPts val="0"/>
              </a:spcBef>
              <a:spcAft>
                <a:spcPts val="0"/>
              </a:spcAft>
              <a:buNone/>
            </a:pPr>
            <a:r>
              <a:rPr lang="en"/>
              <a:t>+91  620 421 838 </a:t>
            </a:r>
            <a:endParaRPr/>
          </a:p>
          <a:p>
            <a:pPr marL="0" lvl="0" indent="0" algn="l" rtl="0">
              <a:spcBef>
                <a:spcPts val="0"/>
              </a:spcBef>
              <a:spcAft>
                <a:spcPts val="0"/>
              </a:spcAft>
              <a:buNone/>
            </a:pPr>
            <a:r>
              <a:rPr lang="en"/>
              <a:t>yourcompany.com</a:t>
            </a:r>
            <a:endParaRPr/>
          </a:p>
        </p:txBody>
      </p:sp>
      <p:sp>
        <p:nvSpPr>
          <p:cNvPr id="854" name="Google Shape;854;p52"/>
          <p:cNvSpPr txBox="1">
            <a:spLocks noGrp="1"/>
          </p:cNvSpPr>
          <p:nvPr>
            <p:ph type="title"/>
          </p:nvPr>
        </p:nvSpPr>
        <p:spPr>
          <a:xfrm>
            <a:off x="625025" y="35533"/>
            <a:ext cx="4045200" cy="148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THANKS</a:t>
            </a:r>
            <a:endParaRPr/>
          </a:p>
        </p:txBody>
      </p:sp>
      <p:sp>
        <p:nvSpPr>
          <p:cNvPr id="855" name="Google Shape;855;p52"/>
          <p:cNvSpPr txBox="1"/>
          <p:nvPr/>
        </p:nvSpPr>
        <p:spPr>
          <a:xfrm>
            <a:off x="630279" y="4347049"/>
            <a:ext cx="2318100" cy="46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chemeClr val="dk1"/>
                </a:solidFill>
                <a:latin typeface="Hind Vadodara Light"/>
                <a:ea typeface="Hind Vadodara Light"/>
                <a:cs typeface="Hind Vadodara Light"/>
                <a:sym typeface="Hind Vadodara Light"/>
              </a:rPr>
              <a:t>Please keep this slide for attribution</a:t>
            </a:r>
            <a:endParaRPr sz="1000">
              <a:solidFill>
                <a:schemeClr val="dk1"/>
              </a:solidFill>
              <a:latin typeface="Hind Vadodara Light"/>
              <a:ea typeface="Hind Vadodara Light"/>
              <a:cs typeface="Hind Vadodara Light"/>
              <a:sym typeface="Hind Vadodara Light"/>
            </a:endParaRPr>
          </a:p>
        </p:txBody>
      </p:sp>
      <p:grpSp>
        <p:nvGrpSpPr>
          <p:cNvPr id="856" name="Google Shape;856;p52"/>
          <p:cNvGrpSpPr/>
          <p:nvPr/>
        </p:nvGrpSpPr>
        <p:grpSpPr>
          <a:xfrm>
            <a:off x="1630373" y="2805445"/>
            <a:ext cx="332275" cy="332275"/>
            <a:chOff x="1379798" y="1723250"/>
            <a:chExt cx="397887" cy="397887"/>
          </a:xfrm>
        </p:grpSpPr>
        <p:sp>
          <p:nvSpPr>
            <p:cNvPr id="857" name="Google Shape;857;p52"/>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2"/>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2"/>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2"/>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52"/>
          <p:cNvGrpSpPr/>
          <p:nvPr/>
        </p:nvGrpSpPr>
        <p:grpSpPr>
          <a:xfrm>
            <a:off x="719999" y="2805445"/>
            <a:ext cx="332292" cy="332275"/>
            <a:chOff x="266768" y="1721375"/>
            <a:chExt cx="397907" cy="397887"/>
          </a:xfrm>
        </p:grpSpPr>
        <p:sp>
          <p:nvSpPr>
            <p:cNvPr id="862" name="Google Shape;862;p52"/>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2"/>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52"/>
          <p:cNvGrpSpPr/>
          <p:nvPr/>
        </p:nvGrpSpPr>
        <p:grpSpPr>
          <a:xfrm>
            <a:off x="1175203" y="2805445"/>
            <a:ext cx="332258" cy="332275"/>
            <a:chOff x="864491" y="1723250"/>
            <a:chExt cx="397866" cy="397887"/>
          </a:xfrm>
        </p:grpSpPr>
        <p:sp>
          <p:nvSpPr>
            <p:cNvPr id="865" name="Google Shape;865;p52"/>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2"/>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2"/>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1"/>
        <p:cNvGrpSpPr/>
        <p:nvPr/>
      </p:nvGrpSpPr>
      <p:grpSpPr>
        <a:xfrm>
          <a:off x="0" y="0"/>
          <a:ext cx="0" cy="0"/>
          <a:chOff x="0" y="0"/>
          <a:chExt cx="0" cy="0"/>
        </a:xfrm>
      </p:grpSpPr>
      <p:sp>
        <p:nvSpPr>
          <p:cNvPr id="872" name="Google Shape;872;p53"/>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CHEMISTRY ICONS</a:t>
            </a:r>
            <a:endParaRPr/>
          </a:p>
        </p:txBody>
      </p:sp>
      <p:grpSp>
        <p:nvGrpSpPr>
          <p:cNvPr id="873" name="Google Shape;873;p53"/>
          <p:cNvGrpSpPr/>
          <p:nvPr/>
        </p:nvGrpSpPr>
        <p:grpSpPr>
          <a:xfrm>
            <a:off x="5312813" y="2726950"/>
            <a:ext cx="367950" cy="367850"/>
            <a:chOff x="5372225" y="1935900"/>
            <a:chExt cx="367950" cy="367850"/>
          </a:xfrm>
        </p:grpSpPr>
        <p:sp>
          <p:nvSpPr>
            <p:cNvPr id="874" name="Google Shape;874;p53"/>
            <p:cNvSpPr/>
            <p:nvPr/>
          </p:nvSpPr>
          <p:spPr>
            <a:xfrm>
              <a:off x="5397950" y="1935900"/>
              <a:ext cx="316400" cy="258175"/>
            </a:xfrm>
            <a:custGeom>
              <a:avLst/>
              <a:gdLst/>
              <a:ahLst/>
              <a:cxnLst/>
              <a:rect l="l" t="t" r="r" b="b"/>
              <a:pathLst>
                <a:path w="12656" h="10327" extrusionOk="0">
                  <a:moveTo>
                    <a:pt x="6045" y="6930"/>
                  </a:moveTo>
                  <a:cubicBezTo>
                    <a:pt x="6283" y="6930"/>
                    <a:pt x="6470" y="7121"/>
                    <a:pt x="6470" y="7355"/>
                  </a:cubicBezTo>
                  <a:cubicBezTo>
                    <a:pt x="6470" y="7589"/>
                    <a:pt x="6283" y="7780"/>
                    <a:pt x="6045" y="7780"/>
                  </a:cubicBezTo>
                  <a:lnTo>
                    <a:pt x="6018" y="7780"/>
                  </a:lnTo>
                  <a:cubicBezTo>
                    <a:pt x="5784" y="7780"/>
                    <a:pt x="5593" y="7589"/>
                    <a:pt x="5593" y="7355"/>
                  </a:cubicBezTo>
                  <a:cubicBezTo>
                    <a:pt x="5593" y="7121"/>
                    <a:pt x="5784" y="6930"/>
                    <a:pt x="6018" y="6930"/>
                  </a:cubicBezTo>
                  <a:close/>
                  <a:moveTo>
                    <a:pt x="7180" y="8205"/>
                  </a:moveTo>
                  <a:cubicBezTo>
                    <a:pt x="7414" y="8205"/>
                    <a:pt x="7601" y="8396"/>
                    <a:pt x="7601" y="8630"/>
                  </a:cubicBezTo>
                  <a:cubicBezTo>
                    <a:pt x="7601" y="8864"/>
                    <a:pt x="7414" y="9055"/>
                    <a:pt x="7180" y="9055"/>
                  </a:cubicBezTo>
                  <a:lnTo>
                    <a:pt x="7149" y="9055"/>
                  </a:lnTo>
                  <a:cubicBezTo>
                    <a:pt x="6915" y="9055"/>
                    <a:pt x="6728" y="8864"/>
                    <a:pt x="6728" y="8630"/>
                  </a:cubicBezTo>
                  <a:cubicBezTo>
                    <a:pt x="6728" y="8396"/>
                    <a:pt x="6915" y="8205"/>
                    <a:pt x="7149" y="8205"/>
                  </a:cubicBezTo>
                  <a:close/>
                  <a:moveTo>
                    <a:pt x="5511" y="8911"/>
                  </a:moveTo>
                  <a:cubicBezTo>
                    <a:pt x="5745" y="8911"/>
                    <a:pt x="5936" y="9102"/>
                    <a:pt x="5936" y="9336"/>
                  </a:cubicBezTo>
                  <a:cubicBezTo>
                    <a:pt x="5936" y="9570"/>
                    <a:pt x="5745" y="9761"/>
                    <a:pt x="5511" y="9761"/>
                  </a:cubicBezTo>
                  <a:lnTo>
                    <a:pt x="5484" y="9761"/>
                  </a:lnTo>
                  <a:cubicBezTo>
                    <a:pt x="5246" y="9761"/>
                    <a:pt x="5059" y="9570"/>
                    <a:pt x="5059" y="9336"/>
                  </a:cubicBezTo>
                  <a:cubicBezTo>
                    <a:pt x="5059" y="9102"/>
                    <a:pt x="5246" y="8911"/>
                    <a:pt x="5484" y="8911"/>
                  </a:cubicBezTo>
                  <a:close/>
                  <a:moveTo>
                    <a:pt x="4419" y="0"/>
                  </a:moveTo>
                  <a:cubicBezTo>
                    <a:pt x="3561" y="0"/>
                    <a:pt x="2855" y="663"/>
                    <a:pt x="2797" y="1521"/>
                  </a:cubicBezTo>
                  <a:cubicBezTo>
                    <a:pt x="2742" y="2375"/>
                    <a:pt x="3358" y="3128"/>
                    <a:pt x="4209" y="3241"/>
                  </a:cubicBezTo>
                  <a:lnTo>
                    <a:pt x="4209" y="7144"/>
                  </a:lnTo>
                  <a:lnTo>
                    <a:pt x="1" y="10326"/>
                  </a:lnTo>
                  <a:lnTo>
                    <a:pt x="12655" y="10326"/>
                  </a:lnTo>
                  <a:lnTo>
                    <a:pt x="8451" y="7144"/>
                  </a:lnTo>
                  <a:lnTo>
                    <a:pt x="8451" y="3241"/>
                  </a:lnTo>
                  <a:cubicBezTo>
                    <a:pt x="9301" y="3128"/>
                    <a:pt x="9918" y="2375"/>
                    <a:pt x="9863" y="1521"/>
                  </a:cubicBezTo>
                  <a:cubicBezTo>
                    <a:pt x="9804" y="663"/>
                    <a:pt x="9095" y="0"/>
                    <a:pt x="8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5" name="Google Shape;875;p53"/>
            <p:cNvSpPr/>
            <p:nvPr/>
          </p:nvSpPr>
          <p:spPr>
            <a:xfrm>
              <a:off x="5372225" y="2215300"/>
              <a:ext cx="367950" cy="88450"/>
            </a:xfrm>
            <a:custGeom>
              <a:avLst/>
              <a:gdLst/>
              <a:ahLst/>
              <a:cxnLst/>
              <a:rect l="l" t="t" r="r" b="b"/>
              <a:pathLst>
                <a:path w="14718" h="3538" extrusionOk="0">
                  <a:moveTo>
                    <a:pt x="4854" y="710"/>
                  </a:moveTo>
                  <a:cubicBezTo>
                    <a:pt x="5089" y="710"/>
                    <a:pt x="5280" y="898"/>
                    <a:pt x="5280" y="1135"/>
                  </a:cubicBezTo>
                  <a:cubicBezTo>
                    <a:pt x="5280" y="1368"/>
                    <a:pt x="5089" y="1556"/>
                    <a:pt x="4854" y="1556"/>
                  </a:cubicBezTo>
                  <a:cubicBezTo>
                    <a:pt x="4849" y="1556"/>
                    <a:pt x="4845" y="1556"/>
                    <a:pt x="4840" y="1556"/>
                  </a:cubicBezTo>
                  <a:lnTo>
                    <a:pt x="4813" y="1556"/>
                  </a:lnTo>
                  <a:cubicBezTo>
                    <a:pt x="4808" y="1556"/>
                    <a:pt x="4803" y="1556"/>
                    <a:pt x="4798" y="1556"/>
                  </a:cubicBezTo>
                  <a:cubicBezTo>
                    <a:pt x="4563" y="1556"/>
                    <a:pt x="4372" y="1368"/>
                    <a:pt x="4372" y="1135"/>
                  </a:cubicBezTo>
                  <a:cubicBezTo>
                    <a:pt x="4372" y="898"/>
                    <a:pt x="4563" y="710"/>
                    <a:pt x="4798" y="710"/>
                  </a:cubicBezTo>
                  <a:cubicBezTo>
                    <a:pt x="4803" y="710"/>
                    <a:pt x="4808" y="710"/>
                    <a:pt x="4813" y="710"/>
                  </a:cubicBezTo>
                  <a:lnTo>
                    <a:pt x="4840" y="710"/>
                  </a:lnTo>
                  <a:cubicBezTo>
                    <a:pt x="4845" y="710"/>
                    <a:pt x="4849" y="710"/>
                    <a:pt x="4854" y="710"/>
                  </a:cubicBezTo>
                  <a:close/>
                  <a:moveTo>
                    <a:pt x="8250" y="710"/>
                  </a:moveTo>
                  <a:cubicBezTo>
                    <a:pt x="8482" y="710"/>
                    <a:pt x="8673" y="898"/>
                    <a:pt x="8673" y="1135"/>
                  </a:cubicBezTo>
                  <a:cubicBezTo>
                    <a:pt x="8673" y="1368"/>
                    <a:pt x="8482" y="1556"/>
                    <a:pt x="8250" y="1556"/>
                  </a:cubicBezTo>
                  <a:cubicBezTo>
                    <a:pt x="8246" y="1556"/>
                    <a:pt x="8241" y="1556"/>
                    <a:pt x="8236" y="1556"/>
                  </a:cubicBezTo>
                  <a:lnTo>
                    <a:pt x="8209" y="1556"/>
                  </a:lnTo>
                  <a:cubicBezTo>
                    <a:pt x="8204" y="1556"/>
                    <a:pt x="8200" y="1556"/>
                    <a:pt x="8195" y="1556"/>
                  </a:cubicBezTo>
                  <a:cubicBezTo>
                    <a:pt x="7960" y="1556"/>
                    <a:pt x="7768" y="1368"/>
                    <a:pt x="7768" y="1135"/>
                  </a:cubicBezTo>
                  <a:cubicBezTo>
                    <a:pt x="7768" y="898"/>
                    <a:pt x="7960" y="710"/>
                    <a:pt x="8195" y="710"/>
                  </a:cubicBezTo>
                  <a:cubicBezTo>
                    <a:pt x="8200" y="710"/>
                    <a:pt x="8204" y="710"/>
                    <a:pt x="8209" y="710"/>
                  </a:cubicBezTo>
                  <a:lnTo>
                    <a:pt x="8236" y="710"/>
                  </a:lnTo>
                  <a:cubicBezTo>
                    <a:pt x="8241" y="710"/>
                    <a:pt x="8246" y="710"/>
                    <a:pt x="8250" y="710"/>
                  </a:cubicBezTo>
                  <a:close/>
                  <a:moveTo>
                    <a:pt x="11588" y="710"/>
                  </a:moveTo>
                  <a:cubicBezTo>
                    <a:pt x="11592" y="710"/>
                    <a:pt x="11597" y="710"/>
                    <a:pt x="11602" y="710"/>
                  </a:cubicBezTo>
                  <a:lnTo>
                    <a:pt x="11633" y="710"/>
                  </a:lnTo>
                  <a:cubicBezTo>
                    <a:pt x="11859" y="718"/>
                    <a:pt x="12042" y="905"/>
                    <a:pt x="12042" y="1135"/>
                  </a:cubicBezTo>
                  <a:cubicBezTo>
                    <a:pt x="12042" y="1361"/>
                    <a:pt x="11859" y="1548"/>
                    <a:pt x="11633" y="1556"/>
                  </a:cubicBezTo>
                  <a:lnTo>
                    <a:pt x="11602" y="1556"/>
                  </a:lnTo>
                  <a:cubicBezTo>
                    <a:pt x="11597" y="1556"/>
                    <a:pt x="11592" y="1556"/>
                    <a:pt x="11588" y="1556"/>
                  </a:cubicBezTo>
                  <a:cubicBezTo>
                    <a:pt x="11356" y="1556"/>
                    <a:pt x="11165" y="1368"/>
                    <a:pt x="11165" y="1135"/>
                  </a:cubicBezTo>
                  <a:cubicBezTo>
                    <a:pt x="11165" y="898"/>
                    <a:pt x="11356" y="710"/>
                    <a:pt x="11588" y="710"/>
                  </a:cubicBezTo>
                  <a:close/>
                  <a:moveTo>
                    <a:pt x="3116" y="1135"/>
                  </a:moveTo>
                  <a:cubicBezTo>
                    <a:pt x="3350" y="1135"/>
                    <a:pt x="3537" y="1322"/>
                    <a:pt x="3537" y="1556"/>
                  </a:cubicBezTo>
                  <a:cubicBezTo>
                    <a:pt x="3537" y="1794"/>
                    <a:pt x="3350" y="1981"/>
                    <a:pt x="3116" y="1981"/>
                  </a:cubicBezTo>
                  <a:lnTo>
                    <a:pt x="3085" y="1981"/>
                  </a:lnTo>
                  <a:cubicBezTo>
                    <a:pt x="2851" y="1981"/>
                    <a:pt x="2660" y="1794"/>
                    <a:pt x="2660" y="1556"/>
                  </a:cubicBezTo>
                  <a:cubicBezTo>
                    <a:pt x="2660" y="1322"/>
                    <a:pt x="2851" y="1135"/>
                    <a:pt x="3085" y="1135"/>
                  </a:cubicBezTo>
                  <a:close/>
                  <a:moveTo>
                    <a:pt x="6540" y="1135"/>
                  </a:moveTo>
                  <a:cubicBezTo>
                    <a:pt x="6774" y="1135"/>
                    <a:pt x="6961" y="1322"/>
                    <a:pt x="6961" y="1556"/>
                  </a:cubicBezTo>
                  <a:cubicBezTo>
                    <a:pt x="6961" y="1794"/>
                    <a:pt x="6774" y="1981"/>
                    <a:pt x="6540" y="1981"/>
                  </a:cubicBezTo>
                  <a:lnTo>
                    <a:pt x="6509" y="1981"/>
                  </a:lnTo>
                  <a:cubicBezTo>
                    <a:pt x="6275" y="1981"/>
                    <a:pt x="6084" y="1794"/>
                    <a:pt x="6084" y="1556"/>
                  </a:cubicBezTo>
                  <a:cubicBezTo>
                    <a:pt x="6084" y="1322"/>
                    <a:pt x="6275" y="1135"/>
                    <a:pt x="6509" y="1135"/>
                  </a:cubicBezTo>
                  <a:close/>
                  <a:moveTo>
                    <a:pt x="9933" y="1135"/>
                  </a:moveTo>
                  <a:cubicBezTo>
                    <a:pt x="10167" y="1135"/>
                    <a:pt x="10358" y="1322"/>
                    <a:pt x="10358" y="1556"/>
                  </a:cubicBezTo>
                  <a:cubicBezTo>
                    <a:pt x="10358" y="1794"/>
                    <a:pt x="10167" y="1981"/>
                    <a:pt x="9933" y="1981"/>
                  </a:cubicBezTo>
                  <a:lnTo>
                    <a:pt x="9905" y="1981"/>
                  </a:lnTo>
                  <a:cubicBezTo>
                    <a:pt x="9671" y="1981"/>
                    <a:pt x="9480" y="1794"/>
                    <a:pt x="9480" y="1556"/>
                  </a:cubicBezTo>
                  <a:cubicBezTo>
                    <a:pt x="9480" y="1322"/>
                    <a:pt x="9671" y="1135"/>
                    <a:pt x="9905" y="1135"/>
                  </a:cubicBezTo>
                  <a:close/>
                  <a:moveTo>
                    <a:pt x="133" y="0"/>
                  </a:moveTo>
                  <a:cubicBezTo>
                    <a:pt x="47" y="176"/>
                    <a:pt x="0" y="371"/>
                    <a:pt x="0" y="566"/>
                  </a:cubicBezTo>
                  <a:lnTo>
                    <a:pt x="0" y="2266"/>
                  </a:lnTo>
                  <a:cubicBezTo>
                    <a:pt x="4" y="2968"/>
                    <a:pt x="574" y="3537"/>
                    <a:pt x="1276" y="3537"/>
                  </a:cubicBezTo>
                  <a:lnTo>
                    <a:pt x="13442" y="3537"/>
                  </a:lnTo>
                  <a:cubicBezTo>
                    <a:pt x="14144" y="3537"/>
                    <a:pt x="14714" y="2968"/>
                    <a:pt x="14717" y="2266"/>
                  </a:cubicBezTo>
                  <a:lnTo>
                    <a:pt x="14717" y="566"/>
                  </a:lnTo>
                  <a:cubicBezTo>
                    <a:pt x="14714" y="371"/>
                    <a:pt x="14671" y="176"/>
                    <a:pt x="1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76" name="Google Shape;876;p53"/>
          <p:cNvGrpSpPr/>
          <p:nvPr/>
        </p:nvGrpSpPr>
        <p:grpSpPr>
          <a:xfrm>
            <a:off x="4095400" y="2174750"/>
            <a:ext cx="323600" cy="367850"/>
            <a:chOff x="4095400" y="2174750"/>
            <a:chExt cx="323600" cy="367850"/>
          </a:xfrm>
        </p:grpSpPr>
        <p:sp>
          <p:nvSpPr>
            <p:cNvPr id="877" name="Google Shape;877;p53"/>
            <p:cNvSpPr/>
            <p:nvPr/>
          </p:nvSpPr>
          <p:spPr>
            <a:xfrm>
              <a:off x="4097750" y="2174750"/>
              <a:ext cx="318900" cy="258275"/>
            </a:xfrm>
            <a:custGeom>
              <a:avLst/>
              <a:gdLst/>
              <a:ahLst/>
              <a:cxnLst/>
              <a:rect l="l" t="t" r="r" b="b"/>
              <a:pathLst>
                <a:path w="12756" h="10331" extrusionOk="0">
                  <a:moveTo>
                    <a:pt x="6096" y="6934"/>
                  </a:moveTo>
                  <a:cubicBezTo>
                    <a:pt x="6329" y="6934"/>
                    <a:pt x="6521" y="7121"/>
                    <a:pt x="6521" y="7359"/>
                  </a:cubicBezTo>
                  <a:cubicBezTo>
                    <a:pt x="6521" y="7593"/>
                    <a:pt x="6329" y="7784"/>
                    <a:pt x="6096" y="7784"/>
                  </a:cubicBezTo>
                  <a:lnTo>
                    <a:pt x="6068" y="7784"/>
                  </a:lnTo>
                  <a:cubicBezTo>
                    <a:pt x="5834" y="7781"/>
                    <a:pt x="5643" y="7593"/>
                    <a:pt x="5643" y="7359"/>
                  </a:cubicBezTo>
                  <a:cubicBezTo>
                    <a:pt x="5643" y="7121"/>
                    <a:pt x="5834" y="6934"/>
                    <a:pt x="6068" y="6934"/>
                  </a:cubicBezTo>
                  <a:close/>
                  <a:moveTo>
                    <a:pt x="7244" y="8205"/>
                  </a:moveTo>
                  <a:cubicBezTo>
                    <a:pt x="7476" y="8205"/>
                    <a:pt x="7667" y="8397"/>
                    <a:pt x="7667" y="8631"/>
                  </a:cubicBezTo>
                  <a:cubicBezTo>
                    <a:pt x="7667" y="8868"/>
                    <a:pt x="7476" y="9056"/>
                    <a:pt x="7244" y="9056"/>
                  </a:cubicBezTo>
                  <a:cubicBezTo>
                    <a:pt x="7240" y="9056"/>
                    <a:pt x="7235" y="9056"/>
                    <a:pt x="7230" y="9056"/>
                  </a:cubicBezTo>
                  <a:lnTo>
                    <a:pt x="7199" y="9056"/>
                  </a:lnTo>
                  <a:cubicBezTo>
                    <a:pt x="7194" y="9056"/>
                    <a:pt x="7190" y="9056"/>
                    <a:pt x="7185" y="9056"/>
                  </a:cubicBezTo>
                  <a:cubicBezTo>
                    <a:pt x="6953" y="9056"/>
                    <a:pt x="6762" y="8868"/>
                    <a:pt x="6762" y="8631"/>
                  </a:cubicBezTo>
                  <a:cubicBezTo>
                    <a:pt x="6762" y="8397"/>
                    <a:pt x="6954" y="8205"/>
                    <a:pt x="7185" y="8205"/>
                  </a:cubicBezTo>
                  <a:cubicBezTo>
                    <a:pt x="7190" y="8205"/>
                    <a:pt x="7194" y="8205"/>
                    <a:pt x="7199" y="8206"/>
                  </a:cubicBezTo>
                  <a:lnTo>
                    <a:pt x="7230" y="8206"/>
                  </a:lnTo>
                  <a:cubicBezTo>
                    <a:pt x="7235" y="8205"/>
                    <a:pt x="7239" y="8205"/>
                    <a:pt x="7244" y="8205"/>
                  </a:cubicBezTo>
                  <a:close/>
                  <a:moveTo>
                    <a:pt x="5575" y="8915"/>
                  </a:moveTo>
                  <a:cubicBezTo>
                    <a:pt x="5807" y="8915"/>
                    <a:pt x="5998" y="9103"/>
                    <a:pt x="5998" y="9340"/>
                  </a:cubicBezTo>
                  <a:cubicBezTo>
                    <a:pt x="5998" y="9574"/>
                    <a:pt x="5807" y="9762"/>
                    <a:pt x="5575" y="9762"/>
                  </a:cubicBezTo>
                  <a:cubicBezTo>
                    <a:pt x="5571" y="9762"/>
                    <a:pt x="5566" y="9762"/>
                    <a:pt x="5561" y="9761"/>
                  </a:cubicBezTo>
                  <a:lnTo>
                    <a:pt x="5534" y="9761"/>
                  </a:lnTo>
                  <a:cubicBezTo>
                    <a:pt x="5529" y="9762"/>
                    <a:pt x="5524" y="9762"/>
                    <a:pt x="5520" y="9762"/>
                  </a:cubicBezTo>
                  <a:cubicBezTo>
                    <a:pt x="5284" y="9762"/>
                    <a:pt x="5093" y="9574"/>
                    <a:pt x="5093" y="9340"/>
                  </a:cubicBezTo>
                  <a:cubicBezTo>
                    <a:pt x="5093" y="9103"/>
                    <a:pt x="5284" y="8915"/>
                    <a:pt x="5520" y="8915"/>
                  </a:cubicBezTo>
                  <a:cubicBezTo>
                    <a:pt x="5524" y="8915"/>
                    <a:pt x="5529" y="8915"/>
                    <a:pt x="5534" y="8915"/>
                  </a:cubicBezTo>
                  <a:lnTo>
                    <a:pt x="5561" y="8915"/>
                  </a:lnTo>
                  <a:cubicBezTo>
                    <a:pt x="5566" y="8915"/>
                    <a:pt x="5571" y="8915"/>
                    <a:pt x="5575" y="8915"/>
                  </a:cubicBezTo>
                  <a:close/>
                  <a:moveTo>
                    <a:pt x="4469" y="1"/>
                  </a:moveTo>
                  <a:cubicBezTo>
                    <a:pt x="3611" y="1"/>
                    <a:pt x="2902" y="668"/>
                    <a:pt x="2847" y="1522"/>
                  </a:cubicBezTo>
                  <a:cubicBezTo>
                    <a:pt x="2793" y="2376"/>
                    <a:pt x="3409" y="3128"/>
                    <a:pt x="4255" y="3241"/>
                  </a:cubicBezTo>
                  <a:lnTo>
                    <a:pt x="4255" y="6283"/>
                  </a:lnTo>
                  <a:lnTo>
                    <a:pt x="1478" y="8170"/>
                  </a:lnTo>
                  <a:cubicBezTo>
                    <a:pt x="749" y="8662"/>
                    <a:pt x="227" y="9411"/>
                    <a:pt x="16" y="10265"/>
                  </a:cubicBezTo>
                  <a:cubicBezTo>
                    <a:pt x="8" y="10288"/>
                    <a:pt x="4" y="10307"/>
                    <a:pt x="0" y="10331"/>
                  </a:cubicBezTo>
                  <a:lnTo>
                    <a:pt x="12756" y="10331"/>
                  </a:lnTo>
                  <a:cubicBezTo>
                    <a:pt x="12752" y="10307"/>
                    <a:pt x="12748" y="10288"/>
                    <a:pt x="12740" y="10265"/>
                  </a:cubicBezTo>
                  <a:cubicBezTo>
                    <a:pt x="12530" y="9411"/>
                    <a:pt x="12007" y="8662"/>
                    <a:pt x="11278" y="8167"/>
                  </a:cubicBezTo>
                  <a:lnTo>
                    <a:pt x="8502" y="6283"/>
                  </a:lnTo>
                  <a:lnTo>
                    <a:pt x="8502" y="3241"/>
                  </a:lnTo>
                  <a:cubicBezTo>
                    <a:pt x="9352" y="3128"/>
                    <a:pt x="9968" y="2376"/>
                    <a:pt x="9909" y="1522"/>
                  </a:cubicBezTo>
                  <a:cubicBezTo>
                    <a:pt x="9855" y="668"/>
                    <a:pt x="9145" y="1"/>
                    <a:pt x="8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8" name="Google Shape;878;p53"/>
            <p:cNvSpPr/>
            <p:nvPr/>
          </p:nvSpPr>
          <p:spPr>
            <a:xfrm>
              <a:off x="4095400" y="2454175"/>
              <a:ext cx="323600" cy="88425"/>
            </a:xfrm>
            <a:custGeom>
              <a:avLst/>
              <a:gdLst/>
              <a:ahLst/>
              <a:cxnLst/>
              <a:rect l="l" t="t" r="r" b="b"/>
              <a:pathLst>
                <a:path w="12944" h="3537" extrusionOk="0">
                  <a:moveTo>
                    <a:pt x="3969" y="710"/>
                  </a:moveTo>
                  <a:cubicBezTo>
                    <a:pt x="4201" y="710"/>
                    <a:pt x="4392" y="898"/>
                    <a:pt x="4392" y="1131"/>
                  </a:cubicBezTo>
                  <a:cubicBezTo>
                    <a:pt x="4392" y="1368"/>
                    <a:pt x="4201" y="1556"/>
                    <a:pt x="3969" y="1556"/>
                  </a:cubicBezTo>
                  <a:cubicBezTo>
                    <a:pt x="3964" y="1556"/>
                    <a:pt x="3960" y="1556"/>
                    <a:pt x="3955" y="1556"/>
                  </a:cubicBezTo>
                  <a:lnTo>
                    <a:pt x="3928" y="1556"/>
                  </a:lnTo>
                  <a:cubicBezTo>
                    <a:pt x="3923" y="1556"/>
                    <a:pt x="3918" y="1556"/>
                    <a:pt x="3913" y="1556"/>
                  </a:cubicBezTo>
                  <a:cubicBezTo>
                    <a:pt x="3678" y="1556"/>
                    <a:pt x="3487" y="1368"/>
                    <a:pt x="3487" y="1131"/>
                  </a:cubicBezTo>
                  <a:cubicBezTo>
                    <a:pt x="3487" y="898"/>
                    <a:pt x="3678" y="710"/>
                    <a:pt x="3913" y="710"/>
                  </a:cubicBezTo>
                  <a:cubicBezTo>
                    <a:pt x="3918" y="710"/>
                    <a:pt x="3923" y="710"/>
                    <a:pt x="3928" y="710"/>
                  </a:cubicBezTo>
                  <a:lnTo>
                    <a:pt x="3955" y="710"/>
                  </a:lnTo>
                  <a:cubicBezTo>
                    <a:pt x="3960" y="710"/>
                    <a:pt x="3964" y="710"/>
                    <a:pt x="3969" y="710"/>
                  </a:cubicBezTo>
                  <a:close/>
                  <a:moveTo>
                    <a:pt x="7362" y="710"/>
                  </a:moveTo>
                  <a:cubicBezTo>
                    <a:pt x="7597" y="710"/>
                    <a:pt x="7788" y="898"/>
                    <a:pt x="7788" y="1131"/>
                  </a:cubicBezTo>
                  <a:cubicBezTo>
                    <a:pt x="7788" y="1368"/>
                    <a:pt x="7597" y="1556"/>
                    <a:pt x="7362" y="1556"/>
                  </a:cubicBezTo>
                  <a:cubicBezTo>
                    <a:pt x="7357" y="1556"/>
                    <a:pt x="7352" y="1556"/>
                    <a:pt x="7348" y="1556"/>
                  </a:cubicBezTo>
                  <a:lnTo>
                    <a:pt x="7320" y="1556"/>
                  </a:lnTo>
                  <a:cubicBezTo>
                    <a:pt x="7316" y="1556"/>
                    <a:pt x="7311" y="1556"/>
                    <a:pt x="7306" y="1556"/>
                  </a:cubicBezTo>
                  <a:cubicBezTo>
                    <a:pt x="7075" y="1556"/>
                    <a:pt x="6884" y="1368"/>
                    <a:pt x="6884" y="1131"/>
                  </a:cubicBezTo>
                  <a:cubicBezTo>
                    <a:pt x="6884" y="898"/>
                    <a:pt x="7075" y="710"/>
                    <a:pt x="7306" y="710"/>
                  </a:cubicBezTo>
                  <a:cubicBezTo>
                    <a:pt x="7311" y="710"/>
                    <a:pt x="7316" y="710"/>
                    <a:pt x="7320" y="710"/>
                  </a:cubicBezTo>
                  <a:lnTo>
                    <a:pt x="7348" y="710"/>
                  </a:lnTo>
                  <a:cubicBezTo>
                    <a:pt x="7352" y="710"/>
                    <a:pt x="7357" y="710"/>
                    <a:pt x="7362" y="710"/>
                  </a:cubicBezTo>
                  <a:close/>
                  <a:moveTo>
                    <a:pt x="10707" y="710"/>
                  </a:moveTo>
                  <a:cubicBezTo>
                    <a:pt x="10711" y="710"/>
                    <a:pt x="10716" y="710"/>
                    <a:pt x="10721" y="710"/>
                  </a:cubicBezTo>
                  <a:lnTo>
                    <a:pt x="10748" y="710"/>
                  </a:lnTo>
                  <a:cubicBezTo>
                    <a:pt x="10974" y="718"/>
                    <a:pt x="11158" y="905"/>
                    <a:pt x="11158" y="1131"/>
                  </a:cubicBezTo>
                  <a:cubicBezTo>
                    <a:pt x="11158" y="1361"/>
                    <a:pt x="10974" y="1548"/>
                    <a:pt x="10748" y="1556"/>
                  </a:cubicBezTo>
                  <a:lnTo>
                    <a:pt x="10721" y="1556"/>
                  </a:lnTo>
                  <a:cubicBezTo>
                    <a:pt x="10716" y="1556"/>
                    <a:pt x="10711" y="1556"/>
                    <a:pt x="10707" y="1556"/>
                  </a:cubicBezTo>
                  <a:cubicBezTo>
                    <a:pt x="10471" y="1556"/>
                    <a:pt x="10280" y="1368"/>
                    <a:pt x="10280" y="1131"/>
                  </a:cubicBezTo>
                  <a:cubicBezTo>
                    <a:pt x="10280" y="898"/>
                    <a:pt x="10471" y="710"/>
                    <a:pt x="10707" y="710"/>
                  </a:cubicBezTo>
                  <a:close/>
                  <a:moveTo>
                    <a:pt x="2248" y="1134"/>
                  </a:moveTo>
                  <a:cubicBezTo>
                    <a:pt x="2481" y="1134"/>
                    <a:pt x="2668" y="1325"/>
                    <a:pt x="2668" y="1556"/>
                  </a:cubicBezTo>
                  <a:cubicBezTo>
                    <a:pt x="2668" y="1793"/>
                    <a:pt x="2477" y="1981"/>
                    <a:pt x="2242" y="1981"/>
                  </a:cubicBezTo>
                  <a:cubicBezTo>
                    <a:pt x="2237" y="1981"/>
                    <a:pt x="2232" y="1981"/>
                    <a:pt x="2228" y="1981"/>
                  </a:cubicBezTo>
                  <a:lnTo>
                    <a:pt x="2200" y="1981"/>
                  </a:lnTo>
                  <a:cubicBezTo>
                    <a:pt x="1970" y="1973"/>
                    <a:pt x="1791" y="1786"/>
                    <a:pt x="1791" y="1556"/>
                  </a:cubicBezTo>
                  <a:cubicBezTo>
                    <a:pt x="1791" y="1330"/>
                    <a:pt x="1970" y="1139"/>
                    <a:pt x="2200" y="1135"/>
                  </a:cubicBezTo>
                  <a:lnTo>
                    <a:pt x="2228" y="1135"/>
                  </a:lnTo>
                  <a:cubicBezTo>
                    <a:pt x="2234" y="1134"/>
                    <a:pt x="2241" y="1134"/>
                    <a:pt x="2248" y="1134"/>
                  </a:cubicBezTo>
                  <a:close/>
                  <a:moveTo>
                    <a:pt x="5672" y="1134"/>
                  </a:moveTo>
                  <a:cubicBezTo>
                    <a:pt x="5904" y="1134"/>
                    <a:pt x="6092" y="1325"/>
                    <a:pt x="6092" y="1556"/>
                  </a:cubicBezTo>
                  <a:cubicBezTo>
                    <a:pt x="6092" y="1793"/>
                    <a:pt x="5901" y="1981"/>
                    <a:pt x="5666" y="1981"/>
                  </a:cubicBezTo>
                  <a:cubicBezTo>
                    <a:pt x="5661" y="1981"/>
                    <a:pt x="5656" y="1981"/>
                    <a:pt x="5651" y="1981"/>
                  </a:cubicBezTo>
                  <a:lnTo>
                    <a:pt x="5624" y="1981"/>
                  </a:lnTo>
                  <a:cubicBezTo>
                    <a:pt x="5619" y="1981"/>
                    <a:pt x="5615" y="1981"/>
                    <a:pt x="5610" y="1981"/>
                  </a:cubicBezTo>
                  <a:cubicBezTo>
                    <a:pt x="5375" y="1981"/>
                    <a:pt x="5183" y="1793"/>
                    <a:pt x="5183" y="1556"/>
                  </a:cubicBezTo>
                  <a:cubicBezTo>
                    <a:pt x="5183" y="1325"/>
                    <a:pt x="5371" y="1134"/>
                    <a:pt x="5603" y="1134"/>
                  </a:cubicBezTo>
                  <a:cubicBezTo>
                    <a:pt x="5610" y="1134"/>
                    <a:pt x="5617" y="1134"/>
                    <a:pt x="5624" y="1135"/>
                  </a:cubicBezTo>
                  <a:lnTo>
                    <a:pt x="5651" y="1135"/>
                  </a:lnTo>
                  <a:cubicBezTo>
                    <a:pt x="5658" y="1134"/>
                    <a:pt x="5665" y="1134"/>
                    <a:pt x="5672" y="1134"/>
                  </a:cubicBezTo>
                  <a:close/>
                  <a:moveTo>
                    <a:pt x="9000" y="1134"/>
                  </a:moveTo>
                  <a:cubicBezTo>
                    <a:pt x="9007" y="1134"/>
                    <a:pt x="9014" y="1134"/>
                    <a:pt x="9021" y="1135"/>
                  </a:cubicBezTo>
                  <a:lnTo>
                    <a:pt x="9048" y="1135"/>
                  </a:lnTo>
                  <a:cubicBezTo>
                    <a:pt x="9278" y="1139"/>
                    <a:pt x="9457" y="1330"/>
                    <a:pt x="9457" y="1556"/>
                  </a:cubicBezTo>
                  <a:cubicBezTo>
                    <a:pt x="9457" y="1786"/>
                    <a:pt x="9278" y="1973"/>
                    <a:pt x="9048" y="1981"/>
                  </a:cubicBezTo>
                  <a:lnTo>
                    <a:pt x="9021" y="1981"/>
                  </a:lnTo>
                  <a:cubicBezTo>
                    <a:pt x="9016" y="1981"/>
                    <a:pt x="9011" y="1981"/>
                    <a:pt x="9006" y="1981"/>
                  </a:cubicBezTo>
                  <a:cubicBezTo>
                    <a:pt x="8771" y="1981"/>
                    <a:pt x="8580" y="1793"/>
                    <a:pt x="8580" y="1556"/>
                  </a:cubicBezTo>
                  <a:cubicBezTo>
                    <a:pt x="8580" y="1325"/>
                    <a:pt x="8768" y="1134"/>
                    <a:pt x="9000" y="1134"/>
                  </a:cubicBezTo>
                  <a:close/>
                  <a:moveTo>
                    <a:pt x="1" y="0"/>
                  </a:moveTo>
                  <a:cubicBezTo>
                    <a:pt x="28" y="1962"/>
                    <a:pt x="1623" y="3537"/>
                    <a:pt x="3585" y="3537"/>
                  </a:cubicBezTo>
                  <a:lnTo>
                    <a:pt x="9360" y="3537"/>
                  </a:lnTo>
                  <a:cubicBezTo>
                    <a:pt x="11321" y="3537"/>
                    <a:pt x="12916" y="1962"/>
                    <a:pt x="12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79" name="Google Shape;879;p53"/>
          <p:cNvGrpSpPr/>
          <p:nvPr/>
        </p:nvGrpSpPr>
        <p:grpSpPr>
          <a:xfrm>
            <a:off x="4681563" y="2726950"/>
            <a:ext cx="387550" cy="367900"/>
            <a:chOff x="4735225" y="1935900"/>
            <a:chExt cx="387550" cy="367900"/>
          </a:xfrm>
        </p:grpSpPr>
        <p:sp>
          <p:nvSpPr>
            <p:cNvPr id="880" name="Google Shape;880;p53"/>
            <p:cNvSpPr/>
            <p:nvPr/>
          </p:nvSpPr>
          <p:spPr>
            <a:xfrm>
              <a:off x="4807375" y="2101825"/>
              <a:ext cx="99175" cy="135625"/>
            </a:xfrm>
            <a:custGeom>
              <a:avLst/>
              <a:gdLst/>
              <a:ahLst/>
              <a:cxnLst/>
              <a:rect l="l" t="t" r="r" b="b"/>
              <a:pathLst>
                <a:path w="3967" h="5425" extrusionOk="0">
                  <a:moveTo>
                    <a:pt x="351" y="0"/>
                  </a:moveTo>
                  <a:cubicBezTo>
                    <a:pt x="0" y="2383"/>
                    <a:pt x="1416" y="4672"/>
                    <a:pt x="3705" y="5424"/>
                  </a:cubicBezTo>
                  <a:lnTo>
                    <a:pt x="3966" y="4317"/>
                  </a:lnTo>
                  <a:cubicBezTo>
                    <a:pt x="3147" y="4028"/>
                    <a:pt x="2453" y="3467"/>
                    <a:pt x="2001" y="2730"/>
                  </a:cubicBezTo>
                  <a:cubicBezTo>
                    <a:pt x="1544" y="1993"/>
                    <a:pt x="1353" y="1119"/>
                    <a:pt x="1459" y="261"/>
                  </a:cubicBez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1" name="Google Shape;881;p53"/>
            <p:cNvSpPr/>
            <p:nvPr/>
          </p:nvSpPr>
          <p:spPr>
            <a:xfrm>
              <a:off x="4896075" y="2087975"/>
              <a:ext cx="74425" cy="63700"/>
            </a:xfrm>
            <a:custGeom>
              <a:avLst/>
              <a:gdLst/>
              <a:ahLst/>
              <a:cxnLst/>
              <a:rect l="l" t="t" r="r" b="b"/>
              <a:pathLst>
                <a:path w="2977" h="2548" extrusionOk="0">
                  <a:moveTo>
                    <a:pt x="1701" y="0"/>
                  </a:moveTo>
                  <a:cubicBezTo>
                    <a:pt x="570" y="0"/>
                    <a:pt x="1" y="1373"/>
                    <a:pt x="804" y="2176"/>
                  </a:cubicBezTo>
                  <a:cubicBezTo>
                    <a:pt x="1046" y="2418"/>
                    <a:pt x="1370" y="2548"/>
                    <a:pt x="1700" y="2548"/>
                  </a:cubicBezTo>
                  <a:cubicBezTo>
                    <a:pt x="1864" y="2548"/>
                    <a:pt x="2030" y="2516"/>
                    <a:pt x="2189" y="2449"/>
                  </a:cubicBezTo>
                  <a:cubicBezTo>
                    <a:pt x="2664" y="2254"/>
                    <a:pt x="2976" y="1790"/>
                    <a:pt x="2976" y="1276"/>
                  </a:cubicBezTo>
                  <a:cubicBezTo>
                    <a:pt x="2976" y="570"/>
                    <a:pt x="2407"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2" name="Google Shape;882;p53"/>
            <p:cNvSpPr/>
            <p:nvPr/>
          </p:nvSpPr>
          <p:spPr>
            <a:xfrm>
              <a:off x="4735225" y="1935900"/>
              <a:ext cx="387550" cy="367900"/>
            </a:xfrm>
            <a:custGeom>
              <a:avLst/>
              <a:gdLst/>
              <a:ahLst/>
              <a:cxnLst/>
              <a:rect l="l" t="t" r="r" b="b"/>
              <a:pathLst>
                <a:path w="15502" h="14716" extrusionOk="0">
                  <a:moveTo>
                    <a:pt x="8139" y="1557"/>
                  </a:moveTo>
                  <a:cubicBezTo>
                    <a:pt x="9624" y="1557"/>
                    <a:pt x="11109" y="2123"/>
                    <a:pt x="12241" y="3256"/>
                  </a:cubicBezTo>
                  <a:cubicBezTo>
                    <a:pt x="12405" y="3420"/>
                    <a:pt x="12405" y="3689"/>
                    <a:pt x="12241" y="3857"/>
                  </a:cubicBezTo>
                  <a:lnTo>
                    <a:pt x="10841" y="5257"/>
                  </a:lnTo>
                  <a:cubicBezTo>
                    <a:pt x="10758" y="5339"/>
                    <a:pt x="10648" y="5380"/>
                    <a:pt x="10540" y="5380"/>
                  </a:cubicBezTo>
                  <a:cubicBezTo>
                    <a:pt x="10431" y="5380"/>
                    <a:pt x="10323" y="5339"/>
                    <a:pt x="10241" y="5257"/>
                  </a:cubicBezTo>
                  <a:cubicBezTo>
                    <a:pt x="9660" y="4678"/>
                    <a:pt x="8899" y="4388"/>
                    <a:pt x="8139" y="4388"/>
                  </a:cubicBezTo>
                  <a:cubicBezTo>
                    <a:pt x="7379" y="4388"/>
                    <a:pt x="6618" y="4678"/>
                    <a:pt x="6037" y="5257"/>
                  </a:cubicBezTo>
                  <a:cubicBezTo>
                    <a:pt x="5955" y="5339"/>
                    <a:pt x="5847" y="5380"/>
                    <a:pt x="5738" y="5380"/>
                  </a:cubicBezTo>
                  <a:cubicBezTo>
                    <a:pt x="5630" y="5380"/>
                    <a:pt x="5520" y="5339"/>
                    <a:pt x="5437" y="5257"/>
                  </a:cubicBezTo>
                  <a:lnTo>
                    <a:pt x="4037" y="3857"/>
                  </a:lnTo>
                  <a:cubicBezTo>
                    <a:pt x="3873" y="3689"/>
                    <a:pt x="3869" y="3424"/>
                    <a:pt x="4037" y="3256"/>
                  </a:cubicBezTo>
                  <a:cubicBezTo>
                    <a:pt x="5169" y="2123"/>
                    <a:pt x="6654" y="1557"/>
                    <a:pt x="8139" y="1557"/>
                  </a:cubicBezTo>
                  <a:close/>
                  <a:moveTo>
                    <a:pt x="8140" y="5236"/>
                  </a:moveTo>
                  <a:cubicBezTo>
                    <a:pt x="8691" y="5236"/>
                    <a:pt x="9234" y="5451"/>
                    <a:pt x="9640" y="5857"/>
                  </a:cubicBezTo>
                  <a:cubicBezTo>
                    <a:pt x="10245" y="6466"/>
                    <a:pt x="10428" y="7378"/>
                    <a:pt x="10100" y="8170"/>
                  </a:cubicBezTo>
                  <a:cubicBezTo>
                    <a:pt x="9769" y="8961"/>
                    <a:pt x="8997" y="9480"/>
                    <a:pt x="8139" y="9480"/>
                  </a:cubicBezTo>
                  <a:cubicBezTo>
                    <a:pt x="6965" y="9480"/>
                    <a:pt x="6018" y="8528"/>
                    <a:pt x="6014" y="7359"/>
                  </a:cubicBezTo>
                  <a:lnTo>
                    <a:pt x="6018" y="7359"/>
                  </a:lnTo>
                  <a:cubicBezTo>
                    <a:pt x="6018" y="6501"/>
                    <a:pt x="6532" y="5725"/>
                    <a:pt x="7328" y="5397"/>
                  </a:cubicBezTo>
                  <a:cubicBezTo>
                    <a:pt x="7590" y="5288"/>
                    <a:pt x="7866" y="5236"/>
                    <a:pt x="8140" y="5236"/>
                  </a:cubicBezTo>
                  <a:close/>
                  <a:moveTo>
                    <a:pt x="2905" y="5697"/>
                  </a:moveTo>
                  <a:cubicBezTo>
                    <a:pt x="2937" y="5697"/>
                    <a:pt x="2970" y="5701"/>
                    <a:pt x="3003" y="5709"/>
                  </a:cubicBezTo>
                  <a:lnTo>
                    <a:pt x="4934" y="6165"/>
                  </a:lnTo>
                  <a:cubicBezTo>
                    <a:pt x="5160" y="6216"/>
                    <a:pt x="5300" y="6446"/>
                    <a:pt x="5249" y="6672"/>
                  </a:cubicBezTo>
                  <a:cubicBezTo>
                    <a:pt x="4871" y="8271"/>
                    <a:pt x="5858" y="9870"/>
                    <a:pt x="7457" y="10248"/>
                  </a:cubicBezTo>
                  <a:cubicBezTo>
                    <a:pt x="7683" y="10303"/>
                    <a:pt x="7823" y="10533"/>
                    <a:pt x="7772" y="10759"/>
                  </a:cubicBezTo>
                  <a:lnTo>
                    <a:pt x="7316" y="12685"/>
                  </a:lnTo>
                  <a:cubicBezTo>
                    <a:pt x="7269" y="12880"/>
                    <a:pt x="7098" y="13013"/>
                    <a:pt x="6903" y="13013"/>
                  </a:cubicBezTo>
                  <a:cubicBezTo>
                    <a:pt x="6868" y="13013"/>
                    <a:pt x="6837" y="13009"/>
                    <a:pt x="6805" y="13001"/>
                  </a:cubicBezTo>
                  <a:cubicBezTo>
                    <a:pt x="3686" y="12264"/>
                    <a:pt x="1755" y="9141"/>
                    <a:pt x="2492" y="6025"/>
                  </a:cubicBezTo>
                  <a:cubicBezTo>
                    <a:pt x="2539" y="5828"/>
                    <a:pt x="2714" y="5697"/>
                    <a:pt x="2905" y="5697"/>
                  </a:cubicBezTo>
                  <a:close/>
                  <a:moveTo>
                    <a:pt x="13370" y="5697"/>
                  </a:moveTo>
                  <a:cubicBezTo>
                    <a:pt x="13560" y="5697"/>
                    <a:pt x="13735" y="5828"/>
                    <a:pt x="13782" y="6021"/>
                  </a:cubicBezTo>
                  <a:cubicBezTo>
                    <a:pt x="14140" y="7518"/>
                    <a:pt x="13883" y="9098"/>
                    <a:pt x="13072" y="10404"/>
                  </a:cubicBezTo>
                  <a:cubicBezTo>
                    <a:pt x="12265" y="11714"/>
                    <a:pt x="10970" y="12650"/>
                    <a:pt x="9473" y="13001"/>
                  </a:cubicBezTo>
                  <a:cubicBezTo>
                    <a:pt x="9438" y="13009"/>
                    <a:pt x="9406" y="13013"/>
                    <a:pt x="9375" y="13013"/>
                  </a:cubicBezTo>
                  <a:cubicBezTo>
                    <a:pt x="9176" y="13013"/>
                    <a:pt x="9005" y="12876"/>
                    <a:pt x="8962" y="12685"/>
                  </a:cubicBezTo>
                  <a:lnTo>
                    <a:pt x="8506" y="10759"/>
                  </a:lnTo>
                  <a:cubicBezTo>
                    <a:pt x="8451" y="10529"/>
                    <a:pt x="8591" y="10303"/>
                    <a:pt x="8821" y="10248"/>
                  </a:cubicBezTo>
                  <a:cubicBezTo>
                    <a:pt x="10416" y="9870"/>
                    <a:pt x="11407" y="8267"/>
                    <a:pt x="11029" y="6672"/>
                  </a:cubicBezTo>
                  <a:cubicBezTo>
                    <a:pt x="10974" y="6446"/>
                    <a:pt x="11114" y="6216"/>
                    <a:pt x="11344" y="6165"/>
                  </a:cubicBezTo>
                  <a:lnTo>
                    <a:pt x="13271" y="5709"/>
                  </a:lnTo>
                  <a:cubicBezTo>
                    <a:pt x="13304" y="5701"/>
                    <a:pt x="13337" y="5697"/>
                    <a:pt x="13370" y="5697"/>
                  </a:cubicBezTo>
                  <a:close/>
                  <a:moveTo>
                    <a:pt x="8137" y="0"/>
                  </a:moveTo>
                  <a:cubicBezTo>
                    <a:pt x="6721" y="0"/>
                    <a:pt x="5298" y="407"/>
                    <a:pt x="4052" y="1240"/>
                  </a:cubicBezTo>
                  <a:cubicBezTo>
                    <a:pt x="1131" y="3190"/>
                    <a:pt x="1" y="6930"/>
                    <a:pt x="1342" y="10174"/>
                  </a:cubicBezTo>
                  <a:cubicBezTo>
                    <a:pt x="2499" y="12961"/>
                    <a:pt x="5208" y="14715"/>
                    <a:pt x="8134" y="14715"/>
                  </a:cubicBezTo>
                  <a:cubicBezTo>
                    <a:pt x="8610" y="14715"/>
                    <a:pt x="9092" y="14669"/>
                    <a:pt x="9574" y="14573"/>
                  </a:cubicBezTo>
                  <a:cubicBezTo>
                    <a:pt x="13017" y="13890"/>
                    <a:pt x="15498" y="10868"/>
                    <a:pt x="15498" y="7359"/>
                  </a:cubicBezTo>
                  <a:cubicBezTo>
                    <a:pt x="15501" y="5405"/>
                    <a:pt x="14725" y="3533"/>
                    <a:pt x="13341" y="2157"/>
                  </a:cubicBezTo>
                  <a:cubicBezTo>
                    <a:pt x="11920" y="733"/>
                    <a:pt x="10036" y="0"/>
                    <a:pt x="8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3" name="Google Shape;883;p53"/>
            <p:cNvSpPr/>
            <p:nvPr/>
          </p:nvSpPr>
          <p:spPr>
            <a:xfrm>
              <a:off x="4858950" y="1996000"/>
              <a:ext cx="159400" cy="49200"/>
            </a:xfrm>
            <a:custGeom>
              <a:avLst/>
              <a:gdLst/>
              <a:ahLst/>
              <a:cxnLst/>
              <a:rect l="l" t="t" r="r" b="b"/>
              <a:pathLst>
                <a:path w="6376" h="1968" extrusionOk="0">
                  <a:moveTo>
                    <a:pt x="3188" y="0"/>
                  </a:moveTo>
                  <a:cubicBezTo>
                    <a:pt x="2054" y="0"/>
                    <a:pt x="920" y="388"/>
                    <a:pt x="0" y="1164"/>
                  </a:cubicBezTo>
                  <a:lnTo>
                    <a:pt x="803" y="1968"/>
                  </a:lnTo>
                  <a:cubicBezTo>
                    <a:pt x="1474" y="1429"/>
                    <a:pt x="2309" y="1133"/>
                    <a:pt x="3169" y="1133"/>
                  </a:cubicBezTo>
                  <a:cubicBezTo>
                    <a:pt x="3175" y="1133"/>
                    <a:pt x="3180" y="1133"/>
                    <a:pt x="3186" y="1133"/>
                  </a:cubicBezTo>
                  <a:cubicBezTo>
                    <a:pt x="3192" y="1133"/>
                    <a:pt x="3197" y="1133"/>
                    <a:pt x="3203" y="1133"/>
                  </a:cubicBezTo>
                  <a:cubicBezTo>
                    <a:pt x="4067" y="1133"/>
                    <a:pt x="4902" y="1429"/>
                    <a:pt x="5573" y="1968"/>
                  </a:cubicBezTo>
                  <a:lnTo>
                    <a:pt x="6376" y="1164"/>
                  </a:lnTo>
                  <a:cubicBezTo>
                    <a:pt x="5456" y="388"/>
                    <a:pt x="4322" y="0"/>
                    <a:pt x="3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4" name="Google Shape;884;p53"/>
            <p:cNvSpPr/>
            <p:nvPr/>
          </p:nvSpPr>
          <p:spPr>
            <a:xfrm>
              <a:off x="4970750" y="2101825"/>
              <a:ext cx="99175" cy="135625"/>
            </a:xfrm>
            <a:custGeom>
              <a:avLst/>
              <a:gdLst/>
              <a:ahLst/>
              <a:cxnLst/>
              <a:rect l="l" t="t" r="r" b="b"/>
              <a:pathLst>
                <a:path w="3967" h="5425" extrusionOk="0">
                  <a:moveTo>
                    <a:pt x="3616" y="0"/>
                  </a:moveTo>
                  <a:lnTo>
                    <a:pt x="2508" y="261"/>
                  </a:lnTo>
                  <a:cubicBezTo>
                    <a:pt x="2719" y="2032"/>
                    <a:pt x="1682" y="3716"/>
                    <a:pt x="1" y="4317"/>
                  </a:cubicBezTo>
                  <a:lnTo>
                    <a:pt x="266" y="5424"/>
                  </a:lnTo>
                  <a:cubicBezTo>
                    <a:pt x="2551" y="4672"/>
                    <a:pt x="3967" y="2383"/>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85" name="Google Shape;885;p53"/>
          <p:cNvGrpSpPr/>
          <p:nvPr/>
        </p:nvGrpSpPr>
        <p:grpSpPr>
          <a:xfrm>
            <a:off x="1004600" y="2174750"/>
            <a:ext cx="364250" cy="367950"/>
            <a:chOff x="1068550" y="1383700"/>
            <a:chExt cx="364250" cy="367950"/>
          </a:xfrm>
        </p:grpSpPr>
        <p:sp>
          <p:nvSpPr>
            <p:cNvPr id="886" name="Google Shape;886;p53"/>
            <p:cNvSpPr/>
            <p:nvPr/>
          </p:nvSpPr>
          <p:spPr>
            <a:xfrm>
              <a:off x="1154325" y="1383700"/>
              <a:ext cx="192775" cy="196475"/>
            </a:xfrm>
            <a:custGeom>
              <a:avLst/>
              <a:gdLst/>
              <a:ahLst/>
              <a:cxnLst/>
              <a:rect l="l" t="t" r="r" b="b"/>
              <a:pathLst>
                <a:path w="7711" h="7859" extrusionOk="0">
                  <a:moveTo>
                    <a:pt x="3856" y="1961"/>
                  </a:moveTo>
                  <a:cubicBezTo>
                    <a:pt x="3929" y="1961"/>
                    <a:pt x="4002" y="1980"/>
                    <a:pt x="4068" y="2017"/>
                  </a:cubicBezTo>
                  <a:lnTo>
                    <a:pt x="5800" y="3019"/>
                  </a:lnTo>
                  <a:cubicBezTo>
                    <a:pt x="5932" y="3093"/>
                    <a:pt x="6014" y="3234"/>
                    <a:pt x="6014" y="3386"/>
                  </a:cubicBezTo>
                  <a:lnTo>
                    <a:pt x="6014" y="5390"/>
                  </a:lnTo>
                  <a:cubicBezTo>
                    <a:pt x="6014" y="5542"/>
                    <a:pt x="5932" y="5683"/>
                    <a:pt x="5800" y="5757"/>
                  </a:cubicBezTo>
                  <a:lnTo>
                    <a:pt x="4068" y="6755"/>
                  </a:lnTo>
                  <a:cubicBezTo>
                    <a:pt x="4002" y="6794"/>
                    <a:pt x="3929" y="6813"/>
                    <a:pt x="3856" y="6813"/>
                  </a:cubicBezTo>
                  <a:cubicBezTo>
                    <a:pt x="3782" y="6813"/>
                    <a:pt x="3709" y="6794"/>
                    <a:pt x="3643" y="6755"/>
                  </a:cubicBezTo>
                  <a:lnTo>
                    <a:pt x="1912" y="5757"/>
                  </a:lnTo>
                  <a:cubicBezTo>
                    <a:pt x="1779" y="5679"/>
                    <a:pt x="1697" y="5538"/>
                    <a:pt x="1697" y="5386"/>
                  </a:cubicBezTo>
                  <a:lnTo>
                    <a:pt x="1697" y="3386"/>
                  </a:lnTo>
                  <a:cubicBezTo>
                    <a:pt x="1697" y="3234"/>
                    <a:pt x="1779" y="3093"/>
                    <a:pt x="1912" y="3019"/>
                  </a:cubicBezTo>
                  <a:lnTo>
                    <a:pt x="3643" y="2017"/>
                  </a:lnTo>
                  <a:cubicBezTo>
                    <a:pt x="3709" y="1980"/>
                    <a:pt x="3782" y="1961"/>
                    <a:pt x="3856" y="1961"/>
                  </a:cubicBezTo>
                  <a:close/>
                  <a:moveTo>
                    <a:pt x="3856" y="1"/>
                  </a:moveTo>
                  <a:cubicBezTo>
                    <a:pt x="3782" y="1"/>
                    <a:pt x="3709" y="20"/>
                    <a:pt x="3643" y="59"/>
                  </a:cubicBezTo>
                  <a:lnTo>
                    <a:pt x="211" y="2040"/>
                  </a:lnTo>
                  <a:cubicBezTo>
                    <a:pt x="83" y="2114"/>
                    <a:pt x="1" y="2255"/>
                    <a:pt x="1" y="2407"/>
                  </a:cubicBezTo>
                  <a:lnTo>
                    <a:pt x="1" y="5636"/>
                  </a:lnTo>
                  <a:lnTo>
                    <a:pt x="3858" y="7858"/>
                  </a:lnTo>
                  <a:lnTo>
                    <a:pt x="7710" y="5636"/>
                  </a:lnTo>
                  <a:lnTo>
                    <a:pt x="7710" y="2407"/>
                  </a:lnTo>
                  <a:cubicBezTo>
                    <a:pt x="7710" y="2255"/>
                    <a:pt x="7628" y="2114"/>
                    <a:pt x="7500" y="2040"/>
                  </a:cubicBezTo>
                  <a:lnTo>
                    <a:pt x="4068" y="59"/>
                  </a:lnTo>
                  <a:cubicBezTo>
                    <a:pt x="4002" y="20"/>
                    <a:pt x="3929"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7" name="Google Shape;887;p53"/>
            <p:cNvSpPr/>
            <p:nvPr/>
          </p:nvSpPr>
          <p:spPr>
            <a:xfrm>
              <a:off x="1218000" y="1455550"/>
              <a:ext cx="65425" cy="75575"/>
            </a:xfrm>
            <a:custGeom>
              <a:avLst/>
              <a:gdLst/>
              <a:ahLst/>
              <a:cxnLst/>
              <a:rect l="l" t="t" r="r" b="b"/>
              <a:pathLst>
                <a:path w="2617" h="3023" extrusionOk="0">
                  <a:moveTo>
                    <a:pt x="1311" y="1"/>
                  </a:moveTo>
                  <a:lnTo>
                    <a:pt x="0" y="757"/>
                  </a:lnTo>
                  <a:lnTo>
                    <a:pt x="0" y="2266"/>
                  </a:lnTo>
                  <a:lnTo>
                    <a:pt x="1311" y="3023"/>
                  </a:lnTo>
                  <a:lnTo>
                    <a:pt x="2617" y="2266"/>
                  </a:lnTo>
                  <a:lnTo>
                    <a:pt x="2617" y="757"/>
                  </a:lnTo>
                  <a:lnTo>
                    <a:pt x="13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8" name="Google Shape;888;p53"/>
            <p:cNvSpPr/>
            <p:nvPr/>
          </p:nvSpPr>
          <p:spPr>
            <a:xfrm>
              <a:off x="1132200" y="1604125"/>
              <a:ext cx="65450" cy="75575"/>
            </a:xfrm>
            <a:custGeom>
              <a:avLst/>
              <a:gdLst/>
              <a:ahLst/>
              <a:cxnLst/>
              <a:rect l="l" t="t" r="r" b="b"/>
              <a:pathLst>
                <a:path w="2618" h="3023" extrusionOk="0">
                  <a:moveTo>
                    <a:pt x="1311" y="1"/>
                  </a:moveTo>
                  <a:lnTo>
                    <a:pt x="1" y="757"/>
                  </a:lnTo>
                  <a:lnTo>
                    <a:pt x="1" y="2266"/>
                  </a:lnTo>
                  <a:lnTo>
                    <a:pt x="1311" y="3023"/>
                  </a:lnTo>
                  <a:lnTo>
                    <a:pt x="2617" y="2266"/>
                  </a:lnTo>
                  <a:lnTo>
                    <a:pt x="2617" y="757"/>
                  </a:lnTo>
                  <a:lnTo>
                    <a:pt x="13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9" name="Google Shape;889;p53"/>
            <p:cNvSpPr/>
            <p:nvPr/>
          </p:nvSpPr>
          <p:spPr>
            <a:xfrm>
              <a:off x="1261275" y="1542900"/>
              <a:ext cx="171525" cy="208675"/>
            </a:xfrm>
            <a:custGeom>
              <a:avLst/>
              <a:gdLst/>
              <a:ahLst/>
              <a:cxnLst/>
              <a:rect l="l" t="t" r="r" b="b"/>
              <a:pathLst>
                <a:path w="6861" h="8347" extrusionOk="0">
                  <a:moveTo>
                    <a:pt x="3011" y="1536"/>
                  </a:moveTo>
                  <a:cubicBezTo>
                    <a:pt x="3084" y="1536"/>
                    <a:pt x="3157" y="1555"/>
                    <a:pt x="3222" y="1592"/>
                  </a:cubicBezTo>
                  <a:lnTo>
                    <a:pt x="4957" y="2594"/>
                  </a:lnTo>
                  <a:cubicBezTo>
                    <a:pt x="5086" y="2668"/>
                    <a:pt x="5168" y="2809"/>
                    <a:pt x="5168" y="2961"/>
                  </a:cubicBezTo>
                  <a:lnTo>
                    <a:pt x="5164" y="4961"/>
                  </a:lnTo>
                  <a:cubicBezTo>
                    <a:pt x="5164" y="5113"/>
                    <a:pt x="5082" y="5254"/>
                    <a:pt x="4953" y="5328"/>
                  </a:cubicBezTo>
                  <a:lnTo>
                    <a:pt x="3218" y="6330"/>
                  </a:lnTo>
                  <a:cubicBezTo>
                    <a:pt x="3153" y="6367"/>
                    <a:pt x="3080" y="6385"/>
                    <a:pt x="3007" y="6385"/>
                  </a:cubicBezTo>
                  <a:cubicBezTo>
                    <a:pt x="2933" y="6385"/>
                    <a:pt x="2859" y="6367"/>
                    <a:pt x="2793" y="6330"/>
                  </a:cubicBezTo>
                  <a:lnTo>
                    <a:pt x="1065" y="5328"/>
                  </a:lnTo>
                  <a:cubicBezTo>
                    <a:pt x="933" y="5254"/>
                    <a:pt x="851" y="5113"/>
                    <a:pt x="851" y="4961"/>
                  </a:cubicBezTo>
                  <a:lnTo>
                    <a:pt x="851" y="2961"/>
                  </a:lnTo>
                  <a:cubicBezTo>
                    <a:pt x="851" y="2809"/>
                    <a:pt x="933" y="2668"/>
                    <a:pt x="1065" y="2594"/>
                  </a:cubicBezTo>
                  <a:lnTo>
                    <a:pt x="2801" y="1592"/>
                  </a:lnTo>
                  <a:cubicBezTo>
                    <a:pt x="2865" y="1555"/>
                    <a:pt x="2938" y="1536"/>
                    <a:pt x="3011" y="1536"/>
                  </a:cubicBezTo>
                  <a:close/>
                  <a:moveTo>
                    <a:pt x="3857" y="1"/>
                  </a:moveTo>
                  <a:lnTo>
                    <a:pt x="1" y="2224"/>
                  </a:lnTo>
                  <a:lnTo>
                    <a:pt x="1" y="6677"/>
                  </a:lnTo>
                  <a:lnTo>
                    <a:pt x="2801" y="8291"/>
                  </a:lnTo>
                  <a:cubicBezTo>
                    <a:pt x="2865" y="8328"/>
                    <a:pt x="2938" y="8347"/>
                    <a:pt x="3011" y="8347"/>
                  </a:cubicBezTo>
                  <a:cubicBezTo>
                    <a:pt x="3084" y="8347"/>
                    <a:pt x="3157" y="8328"/>
                    <a:pt x="3222" y="8291"/>
                  </a:cubicBezTo>
                  <a:lnTo>
                    <a:pt x="6649" y="6310"/>
                  </a:lnTo>
                  <a:cubicBezTo>
                    <a:pt x="6782" y="6232"/>
                    <a:pt x="6860" y="6092"/>
                    <a:pt x="6860" y="5944"/>
                  </a:cubicBezTo>
                  <a:lnTo>
                    <a:pt x="6860" y="1982"/>
                  </a:lnTo>
                  <a:cubicBezTo>
                    <a:pt x="6860" y="1830"/>
                    <a:pt x="6782" y="1689"/>
                    <a:pt x="6649" y="1611"/>
                  </a:cubicBezTo>
                  <a:lnTo>
                    <a:pt x="38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0" name="Google Shape;890;p53"/>
            <p:cNvSpPr/>
            <p:nvPr/>
          </p:nvSpPr>
          <p:spPr>
            <a:xfrm>
              <a:off x="1303775" y="1604125"/>
              <a:ext cx="65450" cy="75575"/>
            </a:xfrm>
            <a:custGeom>
              <a:avLst/>
              <a:gdLst/>
              <a:ahLst/>
              <a:cxnLst/>
              <a:rect l="l" t="t" r="r" b="b"/>
              <a:pathLst>
                <a:path w="2618" h="3023" extrusionOk="0">
                  <a:moveTo>
                    <a:pt x="1307" y="1"/>
                  </a:moveTo>
                  <a:lnTo>
                    <a:pt x="1" y="757"/>
                  </a:lnTo>
                  <a:lnTo>
                    <a:pt x="1" y="2266"/>
                  </a:lnTo>
                  <a:lnTo>
                    <a:pt x="1307" y="3023"/>
                  </a:lnTo>
                  <a:lnTo>
                    <a:pt x="2618" y="2266"/>
                  </a:lnTo>
                  <a:lnTo>
                    <a:pt x="2618" y="757"/>
                  </a:lnTo>
                  <a:lnTo>
                    <a:pt x="13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1" name="Google Shape;891;p53"/>
            <p:cNvSpPr/>
            <p:nvPr/>
          </p:nvSpPr>
          <p:spPr>
            <a:xfrm>
              <a:off x="1068550" y="1542900"/>
              <a:ext cx="171600" cy="208750"/>
            </a:xfrm>
            <a:custGeom>
              <a:avLst/>
              <a:gdLst/>
              <a:ahLst/>
              <a:cxnLst/>
              <a:rect l="l" t="t" r="r" b="b"/>
              <a:pathLst>
                <a:path w="6864" h="8350" extrusionOk="0">
                  <a:moveTo>
                    <a:pt x="3856" y="1536"/>
                  </a:moveTo>
                  <a:cubicBezTo>
                    <a:pt x="3930" y="1536"/>
                    <a:pt x="4003" y="1555"/>
                    <a:pt x="4067" y="1592"/>
                  </a:cubicBezTo>
                  <a:lnTo>
                    <a:pt x="5803" y="2594"/>
                  </a:lnTo>
                  <a:cubicBezTo>
                    <a:pt x="5931" y="2668"/>
                    <a:pt x="6013" y="2809"/>
                    <a:pt x="6013" y="2961"/>
                  </a:cubicBezTo>
                  <a:lnTo>
                    <a:pt x="6013" y="4961"/>
                  </a:lnTo>
                  <a:cubicBezTo>
                    <a:pt x="6013" y="5113"/>
                    <a:pt x="5931" y="5254"/>
                    <a:pt x="5803" y="5328"/>
                  </a:cubicBezTo>
                  <a:lnTo>
                    <a:pt x="4067" y="6330"/>
                  </a:lnTo>
                  <a:cubicBezTo>
                    <a:pt x="4003" y="6367"/>
                    <a:pt x="3930" y="6385"/>
                    <a:pt x="3856" y="6385"/>
                  </a:cubicBezTo>
                  <a:cubicBezTo>
                    <a:pt x="3783" y="6385"/>
                    <a:pt x="3709" y="6367"/>
                    <a:pt x="3642" y="6330"/>
                  </a:cubicBezTo>
                  <a:lnTo>
                    <a:pt x="1911" y="5328"/>
                  </a:lnTo>
                  <a:cubicBezTo>
                    <a:pt x="1778" y="5254"/>
                    <a:pt x="1700" y="5113"/>
                    <a:pt x="1700" y="4961"/>
                  </a:cubicBezTo>
                  <a:lnTo>
                    <a:pt x="1700" y="2961"/>
                  </a:lnTo>
                  <a:cubicBezTo>
                    <a:pt x="1700" y="2809"/>
                    <a:pt x="1778" y="2668"/>
                    <a:pt x="1911" y="2594"/>
                  </a:cubicBezTo>
                  <a:lnTo>
                    <a:pt x="3642" y="1592"/>
                  </a:lnTo>
                  <a:cubicBezTo>
                    <a:pt x="3709" y="1555"/>
                    <a:pt x="3783" y="1536"/>
                    <a:pt x="3856" y="1536"/>
                  </a:cubicBezTo>
                  <a:close/>
                  <a:moveTo>
                    <a:pt x="3007" y="1"/>
                  </a:moveTo>
                  <a:lnTo>
                    <a:pt x="215" y="1611"/>
                  </a:lnTo>
                  <a:cubicBezTo>
                    <a:pt x="82" y="1689"/>
                    <a:pt x="0" y="1830"/>
                    <a:pt x="0" y="1982"/>
                  </a:cubicBezTo>
                  <a:lnTo>
                    <a:pt x="0" y="5944"/>
                  </a:lnTo>
                  <a:cubicBezTo>
                    <a:pt x="0" y="6096"/>
                    <a:pt x="82" y="6236"/>
                    <a:pt x="215" y="6310"/>
                  </a:cubicBezTo>
                  <a:lnTo>
                    <a:pt x="3642" y="8291"/>
                  </a:lnTo>
                  <a:cubicBezTo>
                    <a:pt x="3709" y="8330"/>
                    <a:pt x="3783" y="8350"/>
                    <a:pt x="3856" y="8350"/>
                  </a:cubicBezTo>
                  <a:cubicBezTo>
                    <a:pt x="3930" y="8350"/>
                    <a:pt x="4003" y="8330"/>
                    <a:pt x="4067" y="8291"/>
                  </a:cubicBezTo>
                  <a:lnTo>
                    <a:pt x="6863" y="6677"/>
                  </a:lnTo>
                  <a:lnTo>
                    <a:pt x="6863" y="2228"/>
                  </a:lnTo>
                  <a:lnTo>
                    <a:pt x="3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92" name="Google Shape;892;p53"/>
          <p:cNvGrpSpPr/>
          <p:nvPr/>
        </p:nvGrpSpPr>
        <p:grpSpPr>
          <a:xfrm>
            <a:off x="4067850" y="2726925"/>
            <a:ext cx="378700" cy="368025"/>
            <a:chOff x="4131800" y="1935875"/>
            <a:chExt cx="378700" cy="368025"/>
          </a:xfrm>
        </p:grpSpPr>
        <p:sp>
          <p:nvSpPr>
            <p:cNvPr id="893" name="Google Shape;893;p53"/>
            <p:cNvSpPr/>
            <p:nvPr/>
          </p:nvSpPr>
          <p:spPr>
            <a:xfrm>
              <a:off x="4225550" y="2004225"/>
              <a:ext cx="191100" cy="232350"/>
            </a:xfrm>
            <a:custGeom>
              <a:avLst/>
              <a:gdLst/>
              <a:ahLst/>
              <a:cxnLst/>
              <a:rect l="l" t="t" r="r" b="b"/>
              <a:pathLst>
                <a:path w="7644" h="9294" extrusionOk="0">
                  <a:moveTo>
                    <a:pt x="2691" y="3350"/>
                  </a:moveTo>
                  <a:cubicBezTo>
                    <a:pt x="2925" y="3350"/>
                    <a:pt x="3112" y="3542"/>
                    <a:pt x="3112" y="3775"/>
                  </a:cubicBezTo>
                  <a:cubicBezTo>
                    <a:pt x="3112" y="4009"/>
                    <a:pt x="2925" y="4201"/>
                    <a:pt x="2691" y="4201"/>
                  </a:cubicBezTo>
                  <a:lnTo>
                    <a:pt x="2126" y="4201"/>
                  </a:lnTo>
                  <a:cubicBezTo>
                    <a:pt x="1888" y="4201"/>
                    <a:pt x="1701" y="4009"/>
                    <a:pt x="1701" y="3775"/>
                  </a:cubicBezTo>
                  <a:cubicBezTo>
                    <a:pt x="1701" y="3542"/>
                    <a:pt x="1888" y="3350"/>
                    <a:pt x="2126" y="3350"/>
                  </a:cubicBezTo>
                  <a:close/>
                  <a:moveTo>
                    <a:pt x="5518" y="3350"/>
                  </a:moveTo>
                  <a:cubicBezTo>
                    <a:pt x="5756" y="3350"/>
                    <a:pt x="5943" y="3542"/>
                    <a:pt x="5943" y="3775"/>
                  </a:cubicBezTo>
                  <a:cubicBezTo>
                    <a:pt x="5943" y="4009"/>
                    <a:pt x="5756" y="4201"/>
                    <a:pt x="5518" y="4201"/>
                  </a:cubicBezTo>
                  <a:lnTo>
                    <a:pt x="4953" y="4201"/>
                  </a:lnTo>
                  <a:cubicBezTo>
                    <a:pt x="4719" y="4201"/>
                    <a:pt x="4528" y="4009"/>
                    <a:pt x="4528" y="3775"/>
                  </a:cubicBezTo>
                  <a:cubicBezTo>
                    <a:pt x="4528" y="3542"/>
                    <a:pt x="4719" y="3350"/>
                    <a:pt x="4953" y="3350"/>
                  </a:cubicBezTo>
                  <a:close/>
                  <a:moveTo>
                    <a:pt x="3822" y="4481"/>
                  </a:moveTo>
                  <a:cubicBezTo>
                    <a:pt x="4056" y="4481"/>
                    <a:pt x="4247" y="4672"/>
                    <a:pt x="4247" y="4906"/>
                  </a:cubicBezTo>
                  <a:lnTo>
                    <a:pt x="4247" y="5191"/>
                  </a:lnTo>
                  <a:cubicBezTo>
                    <a:pt x="4247" y="5425"/>
                    <a:pt x="4056" y="5616"/>
                    <a:pt x="3822" y="5616"/>
                  </a:cubicBezTo>
                  <a:cubicBezTo>
                    <a:pt x="3588" y="5616"/>
                    <a:pt x="3397" y="5425"/>
                    <a:pt x="3397" y="5191"/>
                  </a:cubicBezTo>
                  <a:lnTo>
                    <a:pt x="3397" y="4906"/>
                  </a:lnTo>
                  <a:cubicBezTo>
                    <a:pt x="3397" y="4672"/>
                    <a:pt x="3588" y="4481"/>
                    <a:pt x="3822" y="4481"/>
                  </a:cubicBezTo>
                  <a:close/>
                  <a:moveTo>
                    <a:pt x="3257" y="6930"/>
                  </a:moveTo>
                  <a:cubicBezTo>
                    <a:pt x="3487" y="6930"/>
                    <a:pt x="3674" y="7110"/>
                    <a:pt x="3682" y="7340"/>
                  </a:cubicBezTo>
                  <a:lnTo>
                    <a:pt x="3682" y="7597"/>
                  </a:lnTo>
                  <a:cubicBezTo>
                    <a:pt x="3674" y="7823"/>
                    <a:pt x="3487" y="8007"/>
                    <a:pt x="3257" y="8007"/>
                  </a:cubicBezTo>
                  <a:cubicBezTo>
                    <a:pt x="3027" y="8007"/>
                    <a:pt x="2839" y="7823"/>
                    <a:pt x="2832" y="7597"/>
                  </a:cubicBezTo>
                  <a:lnTo>
                    <a:pt x="2832" y="7340"/>
                  </a:lnTo>
                  <a:cubicBezTo>
                    <a:pt x="2839" y="7110"/>
                    <a:pt x="3027" y="6930"/>
                    <a:pt x="3257" y="6930"/>
                  </a:cubicBezTo>
                  <a:close/>
                  <a:moveTo>
                    <a:pt x="4388" y="6915"/>
                  </a:moveTo>
                  <a:cubicBezTo>
                    <a:pt x="4622" y="6915"/>
                    <a:pt x="4813" y="7106"/>
                    <a:pt x="4813" y="7340"/>
                  </a:cubicBezTo>
                  <a:lnTo>
                    <a:pt x="4813" y="7597"/>
                  </a:lnTo>
                  <a:cubicBezTo>
                    <a:pt x="4813" y="7831"/>
                    <a:pt x="4622" y="8022"/>
                    <a:pt x="4388" y="8022"/>
                  </a:cubicBezTo>
                  <a:cubicBezTo>
                    <a:pt x="4154" y="8022"/>
                    <a:pt x="3962" y="7831"/>
                    <a:pt x="3962" y="7597"/>
                  </a:cubicBezTo>
                  <a:lnTo>
                    <a:pt x="3962" y="7340"/>
                  </a:lnTo>
                  <a:cubicBezTo>
                    <a:pt x="3962" y="7106"/>
                    <a:pt x="4154" y="6915"/>
                    <a:pt x="4388" y="6915"/>
                  </a:cubicBezTo>
                  <a:close/>
                  <a:moveTo>
                    <a:pt x="3822" y="1"/>
                  </a:moveTo>
                  <a:cubicBezTo>
                    <a:pt x="1728" y="1"/>
                    <a:pt x="24" y="1685"/>
                    <a:pt x="1" y="3779"/>
                  </a:cubicBezTo>
                  <a:lnTo>
                    <a:pt x="1" y="4902"/>
                  </a:lnTo>
                  <a:cubicBezTo>
                    <a:pt x="4" y="5737"/>
                    <a:pt x="663" y="6427"/>
                    <a:pt x="1498" y="6462"/>
                  </a:cubicBezTo>
                  <a:lnTo>
                    <a:pt x="1603" y="7741"/>
                  </a:lnTo>
                  <a:cubicBezTo>
                    <a:pt x="1677" y="8619"/>
                    <a:pt x="2410" y="9293"/>
                    <a:pt x="3292" y="9293"/>
                  </a:cubicBezTo>
                  <a:lnTo>
                    <a:pt x="4352" y="9293"/>
                  </a:lnTo>
                  <a:cubicBezTo>
                    <a:pt x="5234" y="9293"/>
                    <a:pt x="5967" y="8619"/>
                    <a:pt x="6041" y="7741"/>
                  </a:cubicBezTo>
                  <a:lnTo>
                    <a:pt x="6146" y="6462"/>
                  </a:lnTo>
                  <a:cubicBezTo>
                    <a:pt x="6981" y="6427"/>
                    <a:pt x="7640" y="5737"/>
                    <a:pt x="7644" y="4902"/>
                  </a:cubicBezTo>
                  <a:lnTo>
                    <a:pt x="7644" y="3779"/>
                  </a:lnTo>
                  <a:cubicBezTo>
                    <a:pt x="7620" y="1685"/>
                    <a:pt x="5916" y="1"/>
                    <a:pt x="3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4" name="Google Shape;894;p53"/>
            <p:cNvSpPr/>
            <p:nvPr/>
          </p:nvSpPr>
          <p:spPr>
            <a:xfrm>
              <a:off x="4131825" y="1935875"/>
              <a:ext cx="145025" cy="132325"/>
            </a:xfrm>
            <a:custGeom>
              <a:avLst/>
              <a:gdLst/>
              <a:ahLst/>
              <a:cxnLst/>
              <a:rect l="l" t="t" r="r" b="b"/>
              <a:pathLst>
                <a:path w="5801" h="5293" extrusionOk="0">
                  <a:moveTo>
                    <a:pt x="3774" y="1"/>
                  </a:moveTo>
                  <a:cubicBezTo>
                    <a:pt x="2797" y="1"/>
                    <a:pt x="1986" y="832"/>
                    <a:pt x="2057" y="1846"/>
                  </a:cubicBezTo>
                  <a:cubicBezTo>
                    <a:pt x="2015" y="1843"/>
                    <a:pt x="1973" y="1841"/>
                    <a:pt x="1932" y="1841"/>
                  </a:cubicBezTo>
                  <a:cubicBezTo>
                    <a:pt x="831" y="1841"/>
                    <a:pt x="0" y="2873"/>
                    <a:pt x="259" y="3967"/>
                  </a:cubicBezTo>
                  <a:cubicBezTo>
                    <a:pt x="453" y="4781"/>
                    <a:pt x="1176" y="5292"/>
                    <a:pt x="1940" y="5292"/>
                  </a:cubicBezTo>
                  <a:cubicBezTo>
                    <a:pt x="2237" y="5292"/>
                    <a:pt x="2541" y="5214"/>
                    <a:pt x="2821" y="5047"/>
                  </a:cubicBezTo>
                  <a:lnTo>
                    <a:pt x="3063" y="5293"/>
                  </a:lnTo>
                  <a:cubicBezTo>
                    <a:pt x="3402" y="4049"/>
                    <a:pt x="4233" y="3004"/>
                    <a:pt x="5368" y="2395"/>
                  </a:cubicBezTo>
                  <a:cubicBezTo>
                    <a:pt x="5801" y="1366"/>
                    <a:pt x="5161" y="208"/>
                    <a:pt x="4061" y="24"/>
                  </a:cubicBezTo>
                  <a:cubicBezTo>
                    <a:pt x="3964" y="8"/>
                    <a:pt x="3868" y="1"/>
                    <a:pt x="3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5" name="Google Shape;895;p53"/>
            <p:cNvSpPr/>
            <p:nvPr/>
          </p:nvSpPr>
          <p:spPr>
            <a:xfrm>
              <a:off x="4365450" y="1935875"/>
              <a:ext cx="145050" cy="132300"/>
            </a:xfrm>
            <a:custGeom>
              <a:avLst/>
              <a:gdLst/>
              <a:ahLst/>
              <a:cxnLst/>
              <a:rect l="l" t="t" r="r" b="b"/>
              <a:pathLst>
                <a:path w="5802" h="5292" extrusionOk="0">
                  <a:moveTo>
                    <a:pt x="2027" y="1"/>
                  </a:moveTo>
                  <a:cubicBezTo>
                    <a:pt x="1933" y="1"/>
                    <a:pt x="1837" y="8"/>
                    <a:pt x="1740" y="24"/>
                  </a:cubicBezTo>
                  <a:cubicBezTo>
                    <a:pt x="640" y="204"/>
                    <a:pt x="0" y="1366"/>
                    <a:pt x="433" y="2392"/>
                  </a:cubicBezTo>
                  <a:cubicBezTo>
                    <a:pt x="1564" y="3004"/>
                    <a:pt x="2399" y="4049"/>
                    <a:pt x="2738" y="5289"/>
                  </a:cubicBezTo>
                  <a:lnTo>
                    <a:pt x="2980" y="5047"/>
                  </a:lnTo>
                  <a:cubicBezTo>
                    <a:pt x="3259" y="5214"/>
                    <a:pt x="3562" y="5292"/>
                    <a:pt x="3859" y="5292"/>
                  </a:cubicBezTo>
                  <a:cubicBezTo>
                    <a:pt x="4623" y="5292"/>
                    <a:pt x="5348" y="4780"/>
                    <a:pt x="5542" y="3963"/>
                  </a:cubicBezTo>
                  <a:cubicBezTo>
                    <a:pt x="5801" y="2873"/>
                    <a:pt x="4970" y="1841"/>
                    <a:pt x="3869" y="1841"/>
                  </a:cubicBezTo>
                  <a:cubicBezTo>
                    <a:pt x="3828" y="1841"/>
                    <a:pt x="3786" y="1843"/>
                    <a:pt x="3744" y="1846"/>
                  </a:cubicBezTo>
                  <a:cubicBezTo>
                    <a:pt x="3812" y="832"/>
                    <a:pt x="3004" y="1"/>
                    <a:pt x="2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6" name="Google Shape;896;p53"/>
            <p:cNvSpPr/>
            <p:nvPr/>
          </p:nvSpPr>
          <p:spPr>
            <a:xfrm>
              <a:off x="4131800" y="2163225"/>
              <a:ext cx="145925" cy="140575"/>
            </a:xfrm>
            <a:custGeom>
              <a:avLst/>
              <a:gdLst/>
              <a:ahLst/>
              <a:cxnLst/>
              <a:rect l="l" t="t" r="r" b="b"/>
              <a:pathLst>
                <a:path w="5837" h="5623" extrusionOk="0">
                  <a:moveTo>
                    <a:pt x="3396" y="1"/>
                  </a:moveTo>
                  <a:lnTo>
                    <a:pt x="2822" y="574"/>
                  </a:lnTo>
                  <a:cubicBezTo>
                    <a:pt x="2543" y="409"/>
                    <a:pt x="2240" y="332"/>
                    <a:pt x="1944" y="332"/>
                  </a:cubicBezTo>
                  <a:cubicBezTo>
                    <a:pt x="1179" y="332"/>
                    <a:pt x="454" y="843"/>
                    <a:pt x="260" y="1658"/>
                  </a:cubicBezTo>
                  <a:cubicBezTo>
                    <a:pt x="1" y="2750"/>
                    <a:pt x="835" y="3784"/>
                    <a:pt x="1939" y="3784"/>
                  </a:cubicBezTo>
                  <a:cubicBezTo>
                    <a:pt x="1978" y="3784"/>
                    <a:pt x="2018" y="3782"/>
                    <a:pt x="2058" y="3780"/>
                  </a:cubicBezTo>
                  <a:lnTo>
                    <a:pt x="2058" y="3780"/>
                  </a:lnTo>
                  <a:cubicBezTo>
                    <a:pt x="1988" y="4796"/>
                    <a:pt x="2801" y="5622"/>
                    <a:pt x="3772" y="5622"/>
                  </a:cubicBezTo>
                  <a:cubicBezTo>
                    <a:pt x="3889" y="5622"/>
                    <a:pt x="4008" y="5610"/>
                    <a:pt x="4129" y="5585"/>
                  </a:cubicBezTo>
                  <a:cubicBezTo>
                    <a:pt x="5248" y="5351"/>
                    <a:pt x="5837" y="4111"/>
                    <a:pt x="5306" y="3101"/>
                  </a:cubicBezTo>
                  <a:cubicBezTo>
                    <a:pt x="4842" y="2668"/>
                    <a:pt x="4558" y="2079"/>
                    <a:pt x="4507" y="1452"/>
                  </a:cubicBezTo>
                  <a:lnTo>
                    <a:pt x="4452" y="793"/>
                  </a:lnTo>
                  <a:cubicBezTo>
                    <a:pt x="4121" y="668"/>
                    <a:pt x="3821" y="465"/>
                    <a:pt x="3575" y="208"/>
                  </a:cubicBezTo>
                  <a:cubicBezTo>
                    <a:pt x="3513" y="141"/>
                    <a:pt x="3450" y="71"/>
                    <a:pt x="3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7" name="Google Shape;897;p53"/>
            <p:cNvSpPr/>
            <p:nvPr/>
          </p:nvSpPr>
          <p:spPr>
            <a:xfrm>
              <a:off x="4364475" y="2163225"/>
              <a:ext cx="145925" cy="140675"/>
            </a:xfrm>
            <a:custGeom>
              <a:avLst/>
              <a:gdLst/>
              <a:ahLst/>
              <a:cxnLst/>
              <a:rect l="l" t="t" r="r" b="b"/>
              <a:pathLst>
                <a:path w="5837" h="5627" extrusionOk="0">
                  <a:moveTo>
                    <a:pt x="2442" y="1"/>
                  </a:moveTo>
                  <a:cubicBezTo>
                    <a:pt x="2383" y="75"/>
                    <a:pt x="2325" y="145"/>
                    <a:pt x="2262" y="211"/>
                  </a:cubicBezTo>
                  <a:cubicBezTo>
                    <a:pt x="2017" y="469"/>
                    <a:pt x="1716" y="668"/>
                    <a:pt x="1385" y="796"/>
                  </a:cubicBezTo>
                  <a:lnTo>
                    <a:pt x="1330" y="1455"/>
                  </a:lnTo>
                  <a:cubicBezTo>
                    <a:pt x="1276" y="2083"/>
                    <a:pt x="991" y="2672"/>
                    <a:pt x="531" y="3101"/>
                  </a:cubicBezTo>
                  <a:cubicBezTo>
                    <a:pt x="0" y="4115"/>
                    <a:pt x="585" y="5355"/>
                    <a:pt x="1705" y="5589"/>
                  </a:cubicBezTo>
                  <a:cubicBezTo>
                    <a:pt x="1825" y="5614"/>
                    <a:pt x="1945" y="5626"/>
                    <a:pt x="2062" y="5626"/>
                  </a:cubicBezTo>
                  <a:cubicBezTo>
                    <a:pt x="3033" y="5626"/>
                    <a:pt x="3849" y="4799"/>
                    <a:pt x="3779" y="3780"/>
                  </a:cubicBezTo>
                  <a:lnTo>
                    <a:pt x="3779" y="3780"/>
                  </a:lnTo>
                  <a:cubicBezTo>
                    <a:pt x="3821" y="3783"/>
                    <a:pt x="3863" y="3784"/>
                    <a:pt x="3904" y="3784"/>
                  </a:cubicBezTo>
                  <a:cubicBezTo>
                    <a:pt x="5005" y="3784"/>
                    <a:pt x="5836" y="2752"/>
                    <a:pt x="5573" y="1658"/>
                  </a:cubicBezTo>
                  <a:cubicBezTo>
                    <a:pt x="5379" y="844"/>
                    <a:pt x="4658" y="333"/>
                    <a:pt x="3896" y="333"/>
                  </a:cubicBezTo>
                  <a:cubicBezTo>
                    <a:pt x="3599" y="333"/>
                    <a:pt x="3296" y="411"/>
                    <a:pt x="3015" y="578"/>
                  </a:cubicBezTo>
                  <a:lnTo>
                    <a:pt x="3015" y="574"/>
                  </a:lnTo>
                  <a:lnTo>
                    <a:pt x="2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98" name="Google Shape;898;p53"/>
          <p:cNvGrpSpPr/>
          <p:nvPr/>
        </p:nvGrpSpPr>
        <p:grpSpPr>
          <a:xfrm>
            <a:off x="4147563" y="3336350"/>
            <a:ext cx="219275" cy="367850"/>
            <a:chOff x="4236675" y="2545300"/>
            <a:chExt cx="219275" cy="367850"/>
          </a:xfrm>
        </p:grpSpPr>
        <p:sp>
          <p:nvSpPr>
            <p:cNvPr id="899" name="Google Shape;899;p53"/>
            <p:cNvSpPr/>
            <p:nvPr/>
          </p:nvSpPr>
          <p:spPr>
            <a:xfrm>
              <a:off x="4279075" y="2545300"/>
              <a:ext cx="134350" cy="67200"/>
            </a:xfrm>
            <a:custGeom>
              <a:avLst/>
              <a:gdLst/>
              <a:ahLst/>
              <a:cxnLst/>
              <a:rect l="l" t="t" r="r" b="b"/>
              <a:pathLst>
                <a:path w="5374" h="2688" extrusionOk="0">
                  <a:moveTo>
                    <a:pt x="4040" y="0"/>
                  </a:moveTo>
                  <a:cubicBezTo>
                    <a:pt x="4037" y="0"/>
                    <a:pt x="4035" y="0"/>
                    <a:pt x="4033" y="0"/>
                  </a:cubicBezTo>
                  <a:lnTo>
                    <a:pt x="1346" y="0"/>
                  </a:lnTo>
                  <a:cubicBezTo>
                    <a:pt x="601" y="0"/>
                    <a:pt x="0" y="601"/>
                    <a:pt x="0" y="1342"/>
                  </a:cubicBezTo>
                  <a:cubicBezTo>
                    <a:pt x="0" y="2083"/>
                    <a:pt x="601" y="2687"/>
                    <a:pt x="1346" y="2687"/>
                  </a:cubicBezTo>
                  <a:lnTo>
                    <a:pt x="4033" y="2687"/>
                  </a:lnTo>
                  <a:cubicBezTo>
                    <a:pt x="4773" y="2687"/>
                    <a:pt x="5374" y="2083"/>
                    <a:pt x="5374" y="1342"/>
                  </a:cubicBezTo>
                  <a:cubicBezTo>
                    <a:pt x="5374" y="603"/>
                    <a:pt x="4777" y="0"/>
                    <a:pt x="4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0" name="Google Shape;900;p53"/>
            <p:cNvSpPr/>
            <p:nvPr/>
          </p:nvSpPr>
          <p:spPr>
            <a:xfrm>
              <a:off x="4236675" y="2633425"/>
              <a:ext cx="219275" cy="279725"/>
            </a:xfrm>
            <a:custGeom>
              <a:avLst/>
              <a:gdLst/>
              <a:ahLst/>
              <a:cxnLst/>
              <a:rect l="l" t="t" r="r" b="b"/>
              <a:pathLst>
                <a:path w="8771" h="11189" extrusionOk="0">
                  <a:moveTo>
                    <a:pt x="4383" y="3440"/>
                  </a:moveTo>
                  <a:cubicBezTo>
                    <a:pt x="5608" y="3440"/>
                    <a:pt x="6602" y="4419"/>
                    <a:pt x="6622" y="5643"/>
                  </a:cubicBezTo>
                  <a:lnTo>
                    <a:pt x="6622" y="6244"/>
                  </a:lnTo>
                  <a:cubicBezTo>
                    <a:pt x="6618" y="6727"/>
                    <a:pt x="6282" y="7145"/>
                    <a:pt x="5807" y="7250"/>
                  </a:cubicBezTo>
                  <a:lnTo>
                    <a:pt x="5764" y="7772"/>
                  </a:lnTo>
                  <a:cubicBezTo>
                    <a:pt x="5713" y="8342"/>
                    <a:pt x="5237" y="8779"/>
                    <a:pt x="4668" y="8782"/>
                  </a:cubicBezTo>
                  <a:lnTo>
                    <a:pt x="4102" y="8782"/>
                  </a:lnTo>
                  <a:cubicBezTo>
                    <a:pt x="3529" y="8779"/>
                    <a:pt x="3053" y="8342"/>
                    <a:pt x="3003" y="7772"/>
                  </a:cubicBezTo>
                  <a:lnTo>
                    <a:pt x="2960" y="7250"/>
                  </a:lnTo>
                  <a:cubicBezTo>
                    <a:pt x="2488" y="7145"/>
                    <a:pt x="2149" y="6727"/>
                    <a:pt x="2149" y="6244"/>
                  </a:cubicBezTo>
                  <a:lnTo>
                    <a:pt x="2149" y="5643"/>
                  </a:lnTo>
                  <a:cubicBezTo>
                    <a:pt x="2168" y="4419"/>
                    <a:pt x="3163" y="3440"/>
                    <a:pt x="4383" y="3440"/>
                  </a:cubicBezTo>
                  <a:close/>
                  <a:moveTo>
                    <a:pt x="2827" y="1"/>
                  </a:moveTo>
                  <a:lnTo>
                    <a:pt x="2827" y="215"/>
                  </a:lnTo>
                  <a:lnTo>
                    <a:pt x="905" y="1564"/>
                  </a:lnTo>
                  <a:cubicBezTo>
                    <a:pt x="335" y="1958"/>
                    <a:pt x="0" y="2609"/>
                    <a:pt x="0" y="3300"/>
                  </a:cubicBezTo>
                  <a:lnTo>
                    <a:pt x="0" y="9917"/>
                  </a:lnTo>
                  <a:cubicBezTo>
                    <a:pt x="0" y="10619"/>
                    <a:pt x="569" y="11188"/>
                    <a:pt x="1271" y="11188"/>
                  </a:cubicBezTo>
                  <a:lnTo>
                    <a:pt x="7499" y="11188"/>
                  </a:lnTo>
                  <a:cubicBezTo>
                    <a:pt x="8201" y="11188"/>
                    <a:pt x="8770" y="10619"/>
                    <a:pt x="8770" y="9917"/>
                  </a:cubicBezTo>
                  <a:lnTo>
                    <a:pt x="8770" y="3300"/>
                  </a:lnTo>
                  <a:cubicBezTo>
                    <a:pt x="8770" y="2609"/>
                    <a:pt x="8431" y="1958"/>
                    <a:pt x="7866" y="1564"/>
                  </a:cubicBezTo>
                  <a:lnTo>
                    <a:pt x="5939" y="215"/>
                  </a:lnTo>
                  <a:lnTo>
                    <a:pt x="5939" y="1"/>
                  </a:lnTo>
                  <a:cubicBezTo>
                    <a:pt x="5869" y="8"/>
                    <a:pt x="5799" y="12"/>
                    <a:pt x="5729" y="12"/>
                  </a:cubicBezTo>
                  <a:lnTo>
                    <a:pt x="3042" y="12"/>
                  </a:lnTo>
                  <a:cubicBezTo>
                    <a:pt x="2968" y="12"/>
                    <a:pt x="2897" y="8"/>
                    <a:pt x="2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1" name="Google Shape;901;p53"/>
            <p:cNvSpPr/>
            <p:nvPr/>
          </p:nvSpPr>
          <p:spPr>
            <a:xfrm>
              <a:off x="4311625" y="2739800"/>
              <a:ext cx="69350" cy="92050"/>
            </a:xfrm>
            <a:custGeom>
              <a:avLst/>
              <a:gdLst/>
              <a:ahLst/>
              <a:cxnLst/>
              <a:rect l="l" t="t" r="r" b="b"/>
              <a:pathLst>
                <a:path w="2774" h="3682" extrusionOk="0">
                  <a:moveTo>
                    <a:pt x="795" y="963"/>
                  </a:moveTo>
                  <a:cubicBezTo>
                    <a:pt x="1030" y="963"/>
                    <a:pt x="1221" y="1151"/>
                    <a:pt x="1221" y="1384"/>
                  </a:cubicBezTo>
                  <a:cubicBezTo>
                    <a:pt x="1221" y="1621"/>
                    <a:pt x="1030" y="1810"/>
                    <a:pt x="795" y="1810"/>
                  </a:cubicBezTo>
                  <a:cubicBezTo>
                    <a:pt x="790" y="1810"/>
                    <a:pt x="786" y="1810"/>
                    <a:pt x="781" y="1809"/>
                  </a:cubicBezTo>
                  <a:lnTo>
                    <a:pt x="679" y="1809"/>
                  </a:lnTo>
                  <a:cubicBezTo>
                    <a:pt x="675" y="1810"/>
                    <a:pt x="670" y="1810"/>
                    <a:pt x="665" y="1810"/>
                  </a:cubicBezTo>
                  <a:cubicBezTo>
                    <a:pt x="430" y="1810"/>
                    <a:pt x="239" y="1621"/>
                    <a:pt x="239" y="1384"/>
                  </a:cubicBezTo>
                  <a:cubicBezTo>
                    <a:pt x="239" y="1151"/>
                    <a:pt x="430" y="963"/>
                    <a:pt x="665" y="963"/>
                  </a:cubicBezTo>
                  <a:cubicBezTo>
                    <a:pt x="670" y="963"/>
                    <a:pt x="675" y="963"/>
                    <a:pt x="679" y="963"/>
                  </a:cubicBezTo>
                  <a:lnTo>
                    <a:pt x="781" y="963"/>
                  </a:lnTo>
                  <a:cubicBezTo>
                    <a:pt x="786" y="963"/>
                    <a:pt x="790" y="963"/>
                    <a:pt x="795" y="963"/>
                  </a:cubicBezTo>
                  <a:close/>
                  <a:moveTo>
                    <a:pt x="1975" y="963"/>
                  </a:moveTo>
                  <a:cubicBezTo>
                    <a:pt x="1980" y="963"/>
                    <a:pt x="1985" y="963"/>
                    <a:pt x="1990" y="963"/>
                  </a:cubicBezTo>
                  <a:lnTo>
                    <a:pt x="2095" y="963"/>
                  </a:lnTo>
                  <a:cubicBezTo>
                    <a:pt x="2329" y="963"/>
                    <a:pt x="2516" y="1150"/>
                    <a:pt x="2516" y="1384"/>
                  </a:cubicBezTo>
                  <a:cubicBezTo>
                    <a:pt x="2516" y="1618"/>
                    <a:pt x="2329" y="1809"/>
                    <a:pt x="2095" y="1809"/>
                  </a:cubicBezTo>
                  <a:lnTo>
                    <a:pt x="1990" y="1809"/>
                  </a:lnTo>
                  <a:cubicBezTo>
                    <a:pt x="1985" y="1810"/>
                    <a:pt x="1980" y="1810"/>
                    <a:pt x="1975" y="1810"/>
                  </a:cubicBezTo>
                  <a:cubicBezTo>
                    <a:pt x="1740" y="1810"/>
                    <a:pt x="1549" y="1621"/>
                    <a:pt x="1549" y="1384"/>
                  </a:cubicBezTo>
                  <a:cubicBezTo>
                    <a:pt x="1549" y="1151"/>
                    <a:pt x="1740" y="963"/>
                    <a:pt x="1975" y="963"/>
                  </a:cubicBezTo>
                  <a:close/>
                  <a:moveTo>
                    <a:pt x="1385" y="1833"/>
                  </a:moveTo>
                  <a:cubicBezTo>
                    <a:pt x="1615" y="1833"/>
                    <a:pt x="1802" y="2016"/>
                    <a:pt x="1810" y="2246"/>
                  </a:cubicBezTo>
                  <a:lnTo>
                    <a:pt x="1810" y="2262"/>
                  </a:lnTo>
                  <a:cubicBezTo>
                    <a:pt x="1818" y="2504"/>
                    <a:pt x="1627" y="2702"/>
                    <a:pt x="1385" y="2702"/>
                  </a:cubicBezTo>
                  <a:cubicBezTo>
                    <a:pt x="1147" y="2702"/>
                    <a:pt x="952" y="2504"/>
                    <a:pt x="960" y="2262"/>
                  </a:cubicBezTo>
                  <a:lnTo>
                    <a:pt x="960" y="2246"/>
                  </a:lnTo>
                  <a:cubicBezTo>
                    <a:pt x="968" y="2016"/>
                    <a:pt x="1155" y="1833"/>
                    <a:pt x="1385" y="1833"/>
                  </a:cubicBezTo>
                  <a:close/>
                  <a:moveTo>
                    <a:pt x="1385" y="0"/>
                  </a:moveTo>
                  <a:cubicBezTo>
                    <a:pt x="621" y="0"/>
                    <a:pt x="1" y="620"/>
                    <a:pt x="1" y="1384"/>
                  </a:cubicBezTo>
                  <a:lnTo>
                    <a:pt x="1" y="1989"/>
                  </a:lnTo>
                  <a:cubicBezTo>
                    <a:pt x="1" y="2086"/>
                    <a:pt x="83" y="2168"/>
                    <a:pt x="184" y="2168"/>
                  </a:cubicBezTo>
                  <a:lnTo>
                    <a:pt x="356" y="2168"/>
                  </a:lnTo>
                  <a:cubicBezTo>
                    <a:pt x="578" y="2168"/>
                    <a:pt x="761" y="2340"/>
                    <a:pt x="777" y="2558"/>
                  </a:cubicBezTo>
                  <a:lnTo>
                    <a:pt x="851" y="3447"/>
                  </a:lnTo>
                  <a:cubicBezTo>
                    <a:pt x="863" y="3580"/>
                    <a:pt x="972" y="3677"/>
                    <a:pt x="1104" y="3681"/>
                  </a:cubicBezTo>
                  <a:lnTo>
                    <a:pt x="1670" y="3681"/>
                  </a:lnTo>
                  <a:cubicBezTo>
                    <a:pt x="1799" y="3677"/>
                    <a:pt x="1908" y="3580"/>
                    <a:pt x="1919" y="3447"/>
                  </a:cubicBezTo>
                  <a:lnTo>
                    <a:pt x="1994" y="2558"/>
                  </a:lnTo>
                  <a:cubicBezTo>
                    <a:pt x="2013" y="2340"/>
                    <a:pt x="2196" y="2168"/>
                    <a:pt x="2419" y="2168"/>
                  </a:cubicBezTo>
                  <a:lnTo>
                    <a:pt x="2590" y="2168"/>
                  </a:lnTo>
                  <a:cubicBezTo>
                    <a:pt x="2692" y="2168"/>
                    <a:pt x="2773" y="2086"/>
                    <a:pt x="2773" y="1989"/>
                  </a:cubicBezTo>
                  <a:lnTo>
                    <a:pt x="2773" y="1388"/>
                  </a:lnTo>
                  <a:cubicBezTo>
                    <a:pt x="2773" y="620"/>
                    <a:pt x="2153" y="0"/>
                    <a:pt x="1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902" name="Google Shape;902;p53"/>
          <p:cNvSpPr/>
          <p:nvPr/>
        </p:nvSpPr>
        <p:spPr>
          <a:xfrm>
            <a:off x="3459975" y="2726950"/>
            <a:ext cx="369500" cy="367850"/>
          </a:xfrm>
          <a:custGeom>
            <a:avLst/>
            <a:gdLst/>
            <a:ahLst/>
            <a:cxnLst/>
            <a:rect l="l" t="t" r="r" b="b"/>
            <a:pathLst>
              <a:path w="14780" h="14714" extrusionOk="0">
                <a:moveTo>
                  <a:pt x="13505" y="850"/>
                </a:moveTo>
                <a:cubicBezTo>
                  <a:pt x="13742" y="850"/>
                  <a:pt x="13930" y="1041"/>
                  <a:pt x="13930" y="1275"/>
                </a:cubicBezTo>
                <a:lnTo>
                  <a:pt x="13930" y="6286"/>
                </a:lnTo>
                <a:cubicBezTo>
                  <a:pt x="13930" y="6442"/>
                  <a:pt x="13848" y="6586"/>
                  <a:pt x="13711" y="6661"/>
                </a:cubicBezTo>
                <a:lnTo>
                  <a:pt x="11668" y="7776"/>
                </a:lnTo>
                <a:lnTo>
                  <a:pt x="11668" y="850"/>
                </a:lnTo>
                <a:close/>
                <a:moveTo>
                  <a:pt x="5729" y="5233"/>
                </a:moveTo>
                <a:cubicBezTo>
                  <a:pt x="5963" y="5237"/>
                  <a:pt x="6150" y="5424"/>
                  <a:pt x="6150" y="5658"/>
                </a:cubicBezTo>
                <a:cubicBezTo>
                  <a:pt x="6150" y="5896"/>
                  <a:pt x="5963" y="6083"/>
                  <a:pt x="5729" y="6083"/>
                </a:cubicBezTo>
                <a:lnTo>
                  <a:pt x="4173" y="6083"/>
                </a:lnTo>
                <a:lnTo>
                  <a:pt x="4173" y="7784"/>
                </a:lnTo>
                <a:lnTo>
                  <a:pt x="5159" y="7784"/>
                </a:lnTo>
                <a:cubicBezTo>
                  <a:pt x="5164" y="7783"/>
                  <a:pt x="5169" y="7783"/>
                  <a:pt x="5174" y="7783"/>
                </a:cubicBezTo>
                <a:cubicBezTo>
                  <a:pt x="5409" y="7783"/>
                  <a:pt x="5600" y="7972"/>
                  <a:pt x="5600" y="8205"/>
                </a:cubicBezTo>
                <a:cubicBezTo>
                  <a:pt x="5600" y="8442"/>
                  <a:pt x="5409" y="8630"/>
                  <a:pt x="5174" y="8630"/>
                </a:cubicBezTo>
                <a:cubicBezTo>
                  <a:pt x="5169" y="8630"/>
                  <a:pt x="5164" y="8630"/>
                  <a:pt x="5159" y="8630"/>
                </a:cubicBezTo>
                <a:lnTo>
                  <a:pt x="4173" y="8630"/>
                </a:lnTo>
                <a:lnTo>
                  <a:pt x="4173" y="10045"/>
                </a:lnTo>
                <a:lnTo>
                  <a:pt x="5163" y="10045"/>
                </a:lnTo>
                <a:cubicBezTo>
                  <a:pt x="5397" y="10045"/>
                  <a:pt x="5585" y="10233"/>
                  <a:pt x="5585" y="10470"/>
                </a:cubicBezTo>
                <a:cubicBezTo>
                  <a:pt x="5585" y="10704"/>
                  <a:pt x="5397" y="10896"/>
                  <a:pt x="5163" y="10896"/>
                </a:cubicBezTo>
                <a:lnTo>
                  <a:pt x="4173" y="10896"/>
                </a:lnTo>
                <a:lnTo>
                  <a:pt x="4173" y="12451"/>
                </a:lnTo>
                <a:cubicBezTo>
                  <a:pt x="4169" y="12529"/>
                  <a:pt x="4235" y="12592"/>
                  <a:pt x="4313" y="12592"/>
                </a:cubicBezTo>
                <a:lnTo>
                  <a:pt x="5725" y="12592"/>
                </a:lnTo>
                <a:cubicBezTo>
                  <a:pt x="5955" y="12600"/>
                  <a:pt x="6134" y="12787"/>
                  <a:pt x="6134" y="13017"/>
                </a:cubicBezTo>
                <a:cubicBezTo>
                  <a:pt x="6134" y="13247"/>
                  <a:pt x="5955" y="13434"/>
                  <a:pt x="5725" y="13442"/>
                </a:cubicBezTo>
                <a:lnTo>
                  <a:pt x="4313" y="13442"/>
                </a:lnTo>
                <a:cubicBezTo>
                  <a:pt x="3767" y="13442"/>
                  <a:pt x="3323" y="12997"/>
                  <a:pt x="3323" y="12451"/>
                </a:cubicBezTo>
                <a:lnTo>
                  <a:pt x="3323" y="5658"/>
                </a:lnTo>
                <a:cubicBezTo>
                  <a:pt x="3323" y="5424"/>
                  <a:pt x="3514" y="5237"/>
                  <a:pt x="3748" y="5233"/>
                </a:cubicBezTo>
                <a:close/>
                <a:moveTo>
                  <a:pt x="492" y="0"/>
                </a:moveTo>
                <a:cubicBezTo>
                  <a:pt x="203" y="0"/>
                  <a:pt x="0" y="281"/>
                  <a:pt x="90" y="558"/>
                </a:cubicBezTo>
                <a:lnTo>
                  <a:pt x="1767" y="5729"/>
                </a:lnTo>
                <a:lnTo>
                  <a:pt x="1767" y="13442"/>
                </a:lnTo>
                <a:cubicBezTo>
                  <a:pt x="1767" y="14144"/>
                  <a:pt x="2336" y="14713"/>
                  <a:pt x="3038" y="14713"/>
                </a:cubicBezTo>
                <a:lnTo>
                  <a:pt x="10397" y="14713"/>
                </a:lnTo>
                <a:cubicBezTo>
                  <a:pt x="11099" y="14713"/>
                  <a:pt x="11668" y="14144"/>
                  <a:pt x="11668" y="13442"/>
                </a:cubicBezTo>
                <a:lnTo>
                  <a:pt x="11668" y="8743"/>
                </a:lnTo>
                <a:lnTo>
                  <a:pt x="14117" y="7405"/>
                </a:lnTo>
                <a:cubicBezTo>
                  <a:pt x="14526" y="7183"/>
                  <a:pt x="14780" y="6754"/>
                  <a:pt x="14780" y="6286"/>
                </a:cubicBezTo>
                <a:lnTo>
                  <a:pt x="14780" y="1275"/>
                </a:lnTo>
                <a:cubicBezTo>
                  <a:pt x="14780" y="569"/>
                  <a:pt x="14210" y="0"/>
                  <a:pt x="13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03" name="Google Shape;903;p53"/>
          <p:cNvGrpSpPr/>
          <p:nvPr/>
        </p:nvGrpSpPr>
        <p:grpSpPr>
          <a:xfrm>
            <a:off x="2232875" y="1622850"/>
            <a:ext cx="370275" cy="367200"/>
            <a:chOff x="2296825" y="831800"/>
            <a:chExt cx="370275" cy="367200"/>
          </a:xfrm>
        </p:grpSpPr>
        <p:sp>
          <p:nvSpPr>
            <p:cNvPr id="904" name="Google Shape;904;p53"/>
            <p:cNvSpPr/>
            <p:nvPr/>
          </p:nvSpPr>
          <p:spPr>
            <a:xfrm>
              <a:off x="2296825" y="997750"/>
              <a:ext cx="370275" cy="201250"/>
            </a:xfrm>
            <a:custGeom>
              <a:avLst/>
              <a:gdLst/>
              <a:ahLst/>
              <a:cxnLst/>
              <a:rect l="l" t="t" r="r" b="b"/>
              <a:pathLst>
                <a:path w="14811" h="8050" extrusionOk="0">
                  <a:moveTo>
                    <a:pt x="1895" y="0"/>
                  </a:moveTo>
                  <a:cubicBezTo>
                    <a:pt x="893" y="16"/>
                    <a:pt x="90" y="835"/>
                    <a:pt x="90" y="1837"/>
                  </a:cubicBezTo>
                  <a:cubicBezTo>
                    <a:pt x="90" y="2839"/>
                    <a:pt x="893" y="3654"/>
                    <a:pt x="1895" y="3674"/>
                  </a:cubicBezTo>
                  <a:lnTo>
                    <a:pt x="1926" y="3674"/>
                  </a:lnTo>
                  <a:lnTo>
                    <a:pt x="101" y="7441"/>
                  </a:lnTo>
                  <a:cubicBezTo>
                    <a:pt x="0" y="7651"/>
                    <a:pt x="90" y="7905"/>
                    <a:pt x="300" y="8006"/>
                  </a:cubicBezTo>
                  <a:cubicBezTo>
                    <a:pt x="360" y="8035"/>
                    <a:pt x="424" y="8049"/>
                    <a:pt x="486" y="8049"/>
                  </a:cubicBezTo>
                  <a:cubicBezTo>
                    <a:pt x="643" y="8049"/>
                    <a:pt x="793" y="7962"/>
                    <a:pt x="866" y="7811"/>
                  </a:cubicBezTo>
                  <a:lnTo>
                    <a:pt x="2866" y="3674"/>
                  </a:lnTo>
                  <a:lnTo>
                    <a:pt x="6980" y="3674"/>
                  </a:lnTo>
                  <a:lnTo>
                    <a:pt x="6980" y="4520"/>
                  </a:lnTo>
                  <a:lnTo>
                    <a:pt x="2664" y="4520"/>
                  </a:lnTo>
                  <a:cubicBezTo>
                    <a:pt x="3237" y="5234"/>
                    <a:pt x="4106" y="5651"/>
                    <a:pt x="5023" y="5651"/>
                  </a:cubicBezTo>
                  <a:lnTo>
                    <a:pt x="6984" y="5651"/>
                  </a:lnTo>
                  <a:lnTo>
                    <a:pt x="6984" y="7628"/>
                  </a:lnTo>
                  <a:cubicBezTo>
                    <a:pt x="6984" y="7858"/>
                    <a:pt x="7171" y="8049"/>
                    <a:pt x="7405" y="8049"/>
                  </a:cubicBezTo>
                  <a:cubicBezTo>
                    <a:pt x="7639" y="8049"/>
                    <a:pt x="7830" y="7858"/>
                    <a:pt x="7830" y="7628"/>
                  </a:cubicBezTo>
                  <a:lnTo>
                    <a:pt x="7830" y="5651"/>
                  </a:lnTo>
                  <a:lnTo>
                    <a:pt x="9788" y="5651"/>
                  </a:lnTo>
                  <a:cubicBezTo>
                    <a:pt x="10708" y="5651"/>
                    <a:pt x="11574" y="5234"/>
                    <a:pt x="12151" y="4520"/>
                  </a:cubicBezTo>
                  <a:lnTo>
                    <a:pt x="7830" y="4520"/>
                  </a:lnTo>
                  <a:lnTo>
                    <a:pt x="7830" y="3674"/>
                  </a:lnTo>
                  <a:lnTo>
                    <a:pt x="11941" y="3674"/>
                  </a:lnTo>
                  <a:lnTo>
                    <a:pt x="13945" y="7811"/>
                  </a:lnTo>
                  <a:cubicBezTo>
                    <a:pt x="14018" y="7962"/>
                    <a:pt x="14168" y="8049"/>
                    <a:pt x="14325" y="8049"/>
                  </a:cubicBezTo>
                  <a:cubicBezTo>
                    <a:pt x="14387" y="8049"/>
                    <a:pt x="14451" y="8035"/>
                    <a:pt x="14510" y="8006"/>
                  </a:cubicBezTo>
                  <a:cubicBezTo>
                    <a:pt x="14721" y="7905"/>
                    <a:pt x="14811" y="7651"/>
                    <a:pt x="14705" y="7441"/>
                  </a:cubicBezTo>
                  <a:lnTo>
                    <a:pt x="12880" y="3674"/>
                  </a:lnTo>
                  <a:lnTo>
                    <a:pt x="12912" y="3674"/>
                  </a:lnTo>
                  <a:cubicBezTo>
                    <a:pt x="13914" y="3654"/>
                    <a:pt x="14717" y="2839"/>
                    <a:pt x="14717" y="1837"/>
                  </a:cubicBezTo>
                  <a:cubicBezTo>
                    <a:pt x="14717" y="835"/>
                    <a:pt x="13914" y="16"/>
                    <a:pt x="12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5" name="Google Shape;905;p53"/>
            <p:cNvSpPr/>
            <p:nvPr/>
          </p:nvSpPr>
          <p:spPr>
            <a:xfrm>
              <a:off x="2405025" y="831800"/>
              <a:ext cx="153975" cy="144825"/>
            </a:xfrm>
            <a:custGeom>
              <a:avLst/>
              <a:gdLst/>
              <a:ahLst/>
              <a:cxnLst/>
              <a:rect l="l" t="t" r="r" b="b"/>
              <a:pathLst>
                <a:path w="6159" h="5793" extrusionOk="0">
                  <a:moveTo>
                    <a:pt x="4683" y="1"/>
                  </a:moveTo>
                  <a:cubicBezTo>
                    <a:pt x="4673" y="1"/>
                    <a:pt x="4663" y="1"/>
                    <a:pt x="4653" y="1"/>
                  </a:cubicBezTo>
                  <a:lnTo>
                    <a:pt x="1506" y="1"/>
                  </a:lnTo>
                  <a:cubicBezTo>
                    <a:pt x="1498" y="1"/>
                    <a:pt x="1491" y="1"/>
                    <a:pt x="1483" y="1"/>
                  </a:cubicBezTo>
                  <a:cubicBezTo>
                    <a:pt x="748" y="1"/>
                    <a:pt x="133" y="559"/>
                    <a:pt x="67" y="1292"/>
                  </a:cubicBezTo>
                  <a:cubicBezTo>
                    <a:pt x="1" y="2033"/>
                    <a:pt x="519" y="2696"/>
                    <a:pt x="1256" y="2813"/>
                  </a:cubicBezTo>
                  <a:lnTo>
                    <a:pt x="1252" y="2813"/>
                  </a:lnTo>
                  <a:lnTo>
                    <a:pt x="1252" y="5219"/>
                  </a:lnTo>
                  <a:lnTo>
                    <a:pt x="410" y="5792"/>
                  </a:lnTo>
                  <a:lnTo>
                    <a:pt x="5745" y="5792"/>
                  </a:lnTo>
                  <a:lnTo>
                    <a:pt x="4902" y="5219"/>
                  </a:lnTo>
                  <a:lnTo>
                    <a:pt x="4902" y="2813"/>
                  </a:lnTo>
                  <a:cubicBezTo>
                    <a:pt x="5636" y="2696"/>
                    <a:pt x="6158" y="2033"/>
                    <a:pt x="6092" y="1292"/>
                  </a:cubicBezTo>
                  <a:cubicBezTo>
                    <a:pt x="6026" y="561"/>
                    <a:pt x="5414" y="1"/>
                    <a:pt x="4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06" name="Google Shape;906;p53"/>
          <p:cNvGrpSpPr/>
          <p:nvPr/>
        </p:nvGrpSpPr>
        <p:grpSpPr>
          <a:xfrm>
            <a:off x="2844413" y="2790600"/>
            <a:ext cx="367850" cy="304200"/>
            <a:chOff x="2902025" y="1999550"/>
            <a:chExt cx="367850" cy="304200"/>
          </a:xfrm>
        </p:grpSpPr>
        <p:sp>
          <p:nvSpPr>
            <p:cNvPr id="907" name="Google Shape;907;p53"/>
            <p:cNvSpPr/>
            <p:nvPr/>
          </p:nvSpPr>
          <p:spPr>
            <a:xfrm>
              <a:off x="2902025" y="2112725"/>
              <a:ext cx="367850" cy="113225"/>
            </a:xfrm>
            <a:custGeom>
              <a:avLst/>
              <a:gdLst/>
              <a:ahLst/>
              <a:cxnLst/>
              <a:rect l="l" t="t" r="r" b="b"/>
              <a:pathLst>
                <a:path w="14714" h="4529" extrusionOk="0">
                  <a:moveTo>
                    <a:pt x="6808" y="2547"/>
                  </a:moveTo>
                  <a:cubicBezTo>
                    <a:pt x="7039" y="2547"/>
                    <a:pt x="7231" y="2735"/>
                    <a:pt x="7231" y="2968"/>
                  </a:cubicBezTo>
                  <a:cubicBezTo>
                    <a:pt x="7231" y="3205"/>
                    <a:pt x="7039" y="3394"/>
                    <a:pt x="6808" y="3394"/>
                  </a:cubicBezTo>
                  <a:cubicBezTo>
                    <a:pt x="6803" y="3394"/>
                    <a:pt x="6798" y="3394"/>
                    <a:pt x="6794" y="3394"/>
                  </a:cubicBezTo>
                  <a:lnTo>
                    <a:pt x="2266" y="3394"/>
                  </a:lnTo>
                  <a:cubicBezTo>
                    <a:pt x="2262" y="3394"/>
                    <a:pt x="2257" y="3394"/>
                    <a:pt x="2252" y="3394"/>
                  </a:cubicBezTo>
                  <a:cubicBezTo>
                    <a:pt x="2017" y="3394"/>
                    <a:pt x="1826" y="3205"/>
                    <a:pt x="1826" y="2968"/>
                  </a:cubicBezTo>
                  <a:cubicBezTo>
                    <a:pt x="1826" y="2735"/>
                    <a:pt x="2017" y="2547"/>
                    <a:pt x="2252" y="2547"/>
                  </a:cubicBezTo>
                  <a:cubicBezTo>
                    <a:pt x="2257" y="2547"/>
                    <a:pt x="2262" y="2547"/>
                    <a:pt x="2266" y="2547"/>
                  </a:cubicBezTo>
                  <a:lnTo>
                    <a:pt x="6794" y="2547"/>
                  </a:lnTo>
                  <a:cubicBezTo>
                    <a:pt x="6798" y="2547"/>
                    <a:pt x="6803" y="2547"/>
                    <a:pt x="6808" y="2547"/>
                  </a:cubicBezTo>
                  <a:close/>
                  <a:moveTo>
                    <a:pt x="8476" y="2547"/>
                  </a:moveTo>
                  <a:cubicBezTo>
                    <a:pt x="8481" y="2547"/>
                    <a:pt x="8485" y="2547"/>
                    <a:pt x="8490" y="2547"/>
                  </a:cubicBezTo>
                  <a:lnTo>
                    <a:pt x="9625" y="2547"/>
                  </a:lnTo>
                  <a:cubicBezTo>
                    <a:pt x="9851" y="2555"/>
                    <a:pt x="10034" y="2742"/>
                    <a:pt x="10034" y="2968"/>
                  </a:cubicBezTo>
                  <a:cubicBezTo>
                    <a:pt x="10034" y="3199"/>
                    <a:pt x="9851" y="3386"/>
                    <a:pt x="9625" y="3394"/>
                  </a:cubicBezTo>
                  <a:lnTo>
                    <a:pt x="8490" y="3394"/>
                  </a:lnTo>
                  <a:cubicBezTo>
                    <a:pt x="8485" y="3394"/>
                    <a:pt x="8481" y="3394"/>
                    <a:pt x="8476" y="3394"/>
                  </a:cubicBezTo>
                  <a:cubicBezTo>
                    <a:pt x="8244" y="3394"/>
                    <a:pt x="8053" y="3205"/>
                    <a:pt x="8053" y="2968"/>
                  </a:cubicBezTo>
                  <a:cubicBezTo>
                    <a:pt x="8053" y="2735"/>
                    <a:pt x="8244" y="2547"/>
                    <a:pt x="8476" y="2547"/>
                  </a:cubicBezTo>
                  <a:close/>
                  <a:moveTo>
                    <a:pt x="12466" y="2547"/>
                  </a:moveTo>
                  <a:cubicBezTo>
                    <a:pt x="12698" y="2547"/>
                    <a:pt x="12889" y="2735"/>
                    <a:pt x="12889" y="2968"/>
                  </a:cubicBezTo>
                  <a:cubicBezTo>
                    <a:pt x="12889" y="3205"/>
                    <a:pt x="12698" y="3394"/>
                    <a:pt x="12466" y="3394"/>
                  </a:cubicBezTo>
                  <a:cubicBezTo>
                    <a:pt x="12461" y="3394"/>
                    <a:pt x="12457" y="3394"/>
                    <a:pt x="12452" y="3394"/>
                  </a:cubicBezTo>
                  <a:lnTo>
                    <a:pt x="11317" y="3394"/>
                  </a:lnTo>
                  <a:cubicBezTo>
                    <a:pt x="11313" y="3394"/>
                    <a:pt x="11308" y="3394"/>
                    <a:pt x="11303" y="3394"/>
                  </a:cubicBezTo>
                  <a:cubicBezTo>
                    <a:pt x="11072" y="3394"/>
                    <a:pt x="10881" y="3205"/>
                    <a:pt x="10881" y="2968"/>
                  </a:cubicBezTo>
                  <a:cubicBezTo>
                    <a:pt x="10881" y="2735"/>
                    <a:pt x="11072" y="2547"/>
                    <a:pt x="11303" y="2547"/>
                  </a:cubicBezTo>
                  <a:cubicBezTo>
                    <a:pt x="11308" y="2547"/>
                    <a:pt x="11313" y="2547"/>
                    <a:pt x="11317" y="2547"/>
                  </a:cubicBezTo>
                  <a:lnTo>
                    <a:pt x="12452" y="2547"/>
                  </a:lnTo>
                  <a:cubicBezTo>
                    <a:pt x="12457" y="2547"/>
                    <a:pt x="12461" y="2547"/>
                    <a:pt x="12466" y="2547"/>
                  </a:cubicBezTo>
                  <a:close/>
                  <a:moveTo>
                    <a:pt x="5554" y="1"/>
                  </a:moveTo>
                  <a:lnTo>
                    <a:pt x="5448" y="566"/>
                  </a:lnTo>
                  <a:lnTo>
                    <a:pt x="1272" y="566"/>
                  </a:lnTo>
                  <a:cubicBezTo>
                    <a:pt x="570" y="570"/>
                    <a:pt x="1" y="1140"/>
                    <a:pt x="1" y="1842"/>
                  </a:cubicBezTo>
                  <a:lnTo>
                    <a:pt x="1" y="4528"/>
                  </a:lnTo>
                  <a:lnTo>
                    <a:pt x="14714" y="4528"/>
                  </a:lnTo>
                  <a:lnTo>
                    <a:pt x="14714" y="1842"/>
                  </a:lnTo>
                  <a:cubicBezTo>
                    <a:pt x="14714" y="1140"/>
                    <a:pt x="14145" y="570"/>
                    <a:pt x="13443" y="566"/>
                  </a:cubicBezTo>
                  <a:lnTo>
                    <a:pt x="9266" y="566"/>
                  </a:lnTo>
                  <a:lnTo>
                    <a:pt x="9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8" name="Google Shape;908;p53"/>
            <p:cNvSpPr/>
            <p:nvPr/>
          </p:nvSpPr>
          <p:spPr>
            <a:xfrm>
              <a:off x="2902025" y="2247175"/>
              <a:ext cx="367850" cy="56575"/>
            </a:xfrm>
            <a:custGeom>
              <a:avLst/>
              <a:gdLst/>
              <a:ahLst/>
              <a:cxnLst/>
              <a:rect l="l" t="t" r="r" b="b"/>
              <a:pathLst>
                <a:path w="14714" h="2263" extrusionOk="0">
                  <a:moveTo>
                    <a:pt x="1" y="0"/>
                  </a:moveTo>
                  <a:lnTo>
                    <a:pt x="1" y="991"/>
                  </a:lnTo>
                  <a:cubicBezTo>
                    <a:pt x="1" y="1693"/>
                    <a:pt x="570" y="2262"/>
                    <a:pt x="1276" y="2262"/>
                  </a:cubicBezTo>
                  <a:lnTo>
                    <a:pt x="13443" y="2262"/>
                  </a:lnTo>
                  <a:cubicBezTo>
                    <a:pt x="14145" y="2262"/>
                    <a:pt x="14714" y="1693"/>
                    <a:pt x="14714" y="991"/>
                  </a:cubicBezTo>
                  <a:lnTo>
                    <a:pt x="147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9" name="Google Shape;909;p53"/>
            <p:cNvSpPr/>
            <p:nvPr/>
          </p:nvSpPr>
          <p:spPr>
            <a:xfrm>
              <a:off x="2933900" y="1999550"/>
              <a:ext cx="304200" cy="92050"/>
            </a:xfrm>
            <a:custGeom>
              <a:avLst/>
              <a:gdLst/>
              <a:ahLst/>
              <a:cxnLst/>
              <a:rect l="l" t="t" r="r" b="b"/>
              <a:pathLst>
                <a:path w="12168" h="3682" extrusionOk="0">
                  <a:moveTo>
                    <a:pt x="426" y="1"/>
                  </a:moveTo>
                  <a:cubicBezTo>
                    <a:pt x="192" y="1"/>
                    <a:pt x="1" y="192"/>
                    <a:pt x="1" y="426"/>
                  </a:cubicBezTo>
                  <a:lnTo>
                    <a:pt x="1" y="1556"/>
                  </a:lnTo>
                  <a:cubicBezTo>
                    <a:pt x="1" y="2730"/>
                    <a:pt x="952" y="3678"/>
                    <a:pt x="2122" y="3682"/>
                  </a:cubicBezTo>
                  <a:lnTo>
                    <a:pt x="10046" y="3682"/>
                  </a:lnTo>
                  <a:cubicBezTo>
                    <a:pt x="11216" y="3678"/>
                    <a:pt x="12168" y="2730"/>
                    <a:pt x="12168" y="1556"/>
                  </a:cubicBezTo>
                  <a:lnTo>
                    <a:pt x="12168" y="426"/>
                  </a:lnTo>
                  <a:cubicBezTo>
                    <a:pt x="12168" y="192"/>
                    <a:pt x="11977" y="1"/>
                    <a:pt x="11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0" name="Google Shape;910;p53"/>
          <p:cNvGrpSpPr/>
          <p:nvPr/>
        </p:nvGrpSpPr>
        <p:grpSpPr>
          <a:xfrm>
            <a:off x="2932888" y="3336250"/>
            <a:ext cx="190900" cy="367950"/>
            <a:chOff x="3010925" y="2545200"/>
            <a:chExt cx="190900" cy="367950"/>
          </a:xfrm>
        </p:grpSpPr>
        <p:sp>
          <p:nvSpPr>
            <p:cNvPr id="911" name="Google Shape;911;p53"/>
            <p:cNvSpPr/>
            <p:nvPr/>
          </p:nvSpPr>
          <p:spPr>
            <a:xfrm>
              <a:off x="3010925" y="2619475"/>
              <a:ext cx="190900" cy="84950"/>
            </a:xfrm>
            <a:custGeom>
              <a:avLst/>
              <a:gdLst/>
              <a:ahLst/>
              <a:cxnLst/>
              <a:rect l="l" t="t" r="r" b="b"/>
              <a:pathLst>
                <a:path w="7636" h="3398" extrusionOk="0">
                  <a:moveTo>
                    <a:pt x="1412" y="1"/>
                  </a:moveTo>
                  <a:cubicBezTo>
                    <a:pt x="632" y="1"/>
                    <a:pt x="1" y="637"/>
                    <a:pt x="1" y="1416"/>
                  </a:cubicBezTo>
                  <a:cubicBezTo>
                    <a:pt x="1" y="2196"/>
                    <a:pt x="632" y="2828"/>
                    <a:pt x="1412" y="2828"/>
                  </a:cubicBezTo>
                  <a:lnTo>
                    <a:pt x="1697" y="2828"/>
                  </a:lnTo>
                  <a:lnTo>
                    <a:pt x="1697" y="3397"/>
                  </a:lnTo>
                  <a:lnTo>
                    <a:pt x="5940" y="3397"/>
                  </a:lnTo>
                  <a:lnTo>
                    <a:pt x="5940" y="2832"/>
                  </a:lnTo>
                  <a:lnTo>
                    <a:pt x="6220" y="2832"/>
                  </a:lnTo>
                  <a:cubicBezTo>
                    <a:pt x="7004" y="2832"/>
                    <a:pt x="7636" y="2200"/>
                    <a:pt x="7636" y="1420"/>
                  </a:cubicBezTo>
                  <a:cubicBezTo>
                    <a:pt x="7636" y="637"/>
                    <a:pt x="7004" y="5"/>
                    <a:pt x="6220" y="5"/>
                  </a:cubicBezTo>
                  <a:lnTo>
                    <a:pt x="6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2" name="Google Shape;912;p53"/>
            <p:cNvSpPr/>
            <p:nvPr/>
          </p:nvSpPr>
          <p:spPr>
            <a:xfrm>
              <a:off x="3053325" y="2725650"/>
              <a:ext cx="106100" cy="187500"/>
            </a:xfrm>
            <a:custGeom>
              <a:avLst/>
              <a:gdLst/>
              <a:ahLst/>
              <a:cxnLst/>
              <a:rect l="l" t="t" r="r" b="b"/>
              <a:pathLst>
                <a:path w="4244" h="7500" extrusionOk="0">
                  <a:moveTo>
                    <a:pt x="1" y="1"/>
                  </a:moveTo>
                  <a:lnTo>
                    <a:pt x="1" y="4103"/>
                  </a:lnTo>
                  <a:cubicBezTo>
                    <a:pt x="1" y="4228"/>
                    <a:pt x="55" y="4349"/>
                    <a:pt x="153" y="4431"/>
                  </a:cubicBezTo>
                  <a:lnTo>
                    <a:pt x="1697" y="5717"/>
                  </a:lnTo>
                  <a:lnTo>
                    <a:pt x="1697" y="7074"/>
                  </a:lnTo>
                  <a:cubicBezTo>
                    <a:pt x="1697" y="7308"/>
                    <a:pt x="1888" y="7499"/>
                    <a:pt x="2122" y="7499"/>
                  </a:cubicBezTo>
                  <a:cubicBezTo>
                    <a:pt x="2356" y="7499"/>
                    <a:pt x="2547" y="7308"/>
                    <a:pt x="2547" y="7074"/>
                  </a:cubicBezTo>
                  <a:lnTo>
                    <a:pt x="2547" y="5717"/>
                  </a:lnTo>
                  <a:lnTo>
                    <a:pt x="4092" y="4431"/>
                  </a:lnTo>
                  <a:cubicBezTo>
                    <a:pt x="4189" y="4349"/>
                    <a:pt x="4244" y="4228"/>
                    <a:pt x="4244" y="4103"/>
                  </a:cubicBezTo>
                  <a:lnTo>
                    <a:pt x="4244" y="2828"/>
                  </a:lnTo>
                  <a:lnTo>
                    <a:pt x="2688" y="2828"/>
                  </a:lnTo>
                  <a:cubicBezTo>
                    <a:pt x="2458" y="2820"/>
                    <a:pt x="2278" y="2633"/>
                    <a:pt x="2278" y="2407"/>
                  </a:cubicBezTo>
                  <a:cubicBezTo>
                    <a:pt x="2278" y="2177"/>
                    <a:pt x="2458" y="1989"/>
                    <a:pt x="2688" y="1982"/>
                  </a:cubicBezTo>
                  <a:lnTo>
                    <a:pt x="4244" y="1982"/>
                  </a:lnTo>
                  <a:lnTo>
                    <a:pt x="4244" y="1416"/>
                  </a:lnTo>
                  <a:lnTo>
                    <a:pt x="2688" y="1416"/>
                  </a:lnTo>
                  <a:cubicBezTo>
                    <a:pt x="2454" y="1416"/>
                    <a:pt x="2263" y="1225"/>
                    <a:pt x="2263" y="991"/>
                  </a:cubicBezTo>
                  <a:cubicBezTo>
                    <a:pt x="2263" y="757"/>
                    <a:pt x="2454" y="566"/>
                    <a:pt x="2688" y="566"/>
                  </a:cubicBezTo>
                  <a:lnTo>
                    <a:pt x="4244" y="566"/>
                  </a:lnTo>
                  <a:lnTo>
                    <a:pt x="42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3" name="Google Shape;913;p53"/>
            <p:cNvSpPr/>
            <p:nvPr/>
          </p:nvSpPr>
          <p:spPr>
            <a:xfrm>
              <a:off x="3039500" y="2545200"/>
              <a:ext cx="134450" cy="53150"/>
            </a:xfrm>
            <a:custGeom>
              <a:avLst/>
              <a:gdLst/>
              <a:ahLst/>
              <a:cxnLst/>
              <a:rect l="l" t="t" r="r" b="b"/>
              <a:pathLst>
                <a:path w="5378" h="2126" extrusionOk="0">
                  <a:moveTo>
                    <a:pt x="4951" y="0"/>
                  </a:moveTo>
                  <a:cubicBezTo>
                    <a:pt x="4946" y="0"/>
                    <a:pt x="4942" y="0"/>
                    <a:pt x="4937" y="0"/>
                  </a:cubicBezTo>
                  <a:lnTo>
                    <a:pt x="410" y="0"/>
                  </a:lnTo>
                  <a:cubicBezTo>
                    <a:pt x="183" y="8"/>
                    <a:pt x="0" y="195"/>
                    <a:pt x="0" y="426"/>
                  </a:cubicBezTo>
                  <a:cubicBezTo>
                    <a:pt x="0" y="656"/>
                    <a:pt x="183" y="843"/>
                    <a:pt x="410" y="851"/>
                  </a:cubicBezTo>
                  <a:lnTo>
                    <a:pt x="1119" y="851"/>
                  </a:lnTo>
                  <a:lnTo>
                    <a:pt x="1119" y="2126"/>
                  </a:lnTo>
                  <a:lnTo>
                    <a:pt x="4231" y="2126"/>
                  </a:lnTo>
                  <a:lnTo>
                    <a:pt x="4231" y="851"/>
                  </a:lnTo>
                  <a:lnTo>
                    <a:pt x="4937" y="851"/>
                  </a:lnTo>
                  <a:cubicBezTo>
                    <a:pt x="4942" y="851"/>
                    <a:pt x="4947" y="851"/>
                    <a:pt x="4951" y="851"/>
                  </a:cubicBezTo>
                  <a:cubicBezTo>
                    <a:pt x="5187" y="851"/>
                    <a:pt x="5378" y="663"/>
                    <a:pt x="5378" y="426"/>
                  </a:cubicBezTo>
                  <a:cubicBezTo>
                    <a:pt x="5378" y="192"/>
                    <a:pt x="5186" y="0"/>
                    <a:pt x="4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4" name="Google Shape;914;p53"/>
          <p:cNvGrpSpPr/>
          <p:nvPr/>
        </p:nvGrpSpPr>
        <p:grpSpPr>
          <a:xfrm>
            <a:off x="2220575" y="2833100"/>
            <a:ext cx="367850" cy="261700"/>
            <a:chOff x="2284525" y="2042050"/>
            <a:chExt cx="367850" cy="261700"/>
          </a:xfrm>
        </p:grpSpPr>
        <p:sp>
          <p:nvSpPr>
            <p:cNvPr id="915" name="Google Shape;915;p53"/>
            <p:cNvSpPr/>
            <p:nvPr/>
          </p:nvSpPr>
          <p:spPr>
            <a:xfrm>
              <a:off x="2348200" y="2105725"/>
              <a:ext cx="240525" cy="60075"/>
            </a:xfrm>
            <a:custGeom>
              <a:avLst/>
              <a:gdLst/>
              <a:ahLst/>
              <a:cxnLst/>
              <a:rect l="l" t="t" r="r" b="b"/>
              <a:pathLst>
                <a:path w="9621" h="2403" extrusionOk="0">
                  <a:moveTo>
                    <a:pt x="0" y="0"/>
                  </a:moveTo>
                  <a:lnTo>
                    <a:pt x="0" y="1837"/>
                  </a:lnTo>
                  <a:lnTo>
                    <a:pt x="1806" y="1837"/>
                  </a:lnTo>
                  <a:lnTo>
                    <a:pt x="2812" y="831"/>
                  </a:lnTo>
                  <a:cubicBezTo>
                    <a:pt x="2894" y="747"/>
                    <a:pt x="3002" y="705"/>
                    <a:pt x="3111" y="705"/>
                  </a:cubicBezTo>
                  <a:cubicBezTo>
                    <a:pt x="3219" y="705"/>
                    <a:pt x="3328" y="747"/>
                    <a:pt x="3412" y="831"/>
                  </a:cubicBezTo>
                  <a:lnTo>
                    <a:pt x="4984" y="2402"/>
                  </a:lnTo>
                  <a:lnTo>
                    <a:pt x="6329" y="2402"/>
                  </a:lnTo>
                  <a:lnTo>
                    <a:pt x="7339" y="1396"/>
                  </a:lnTo>
                  <a:cubicBezTo>
                    <a:pt x="7420" y="1315"/>
                    <a:pt x="7529" y="1273"/>
                    <a:pt x="7638" y="1273"/>
                  </a:cubicBezTo>
                  <a:cubicBezTo>
                    <a:pt x="7702" y="1273"/>
                    <a:pt x="7767" y="1288"/>
                    <a:pt x="7827" y="1318"/>
                  </a:cubicBezTo>
                  <a:lnTo>
                    <a:pt x="8872" y="1837"/>
                  </a:lnTo>
                  <a:lnTo>
                    <a:pt x="9620" y="1837"/>
                  </a:lnTo>
                  <a:lnTo>
                    <a:pt x="9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6" name="Google Shape;916;p53"/>
            <p:cNvSpPr/>
            <p:nvPr/>
          </p:nvSpPr>
          <p:spPr>
            <a:xfrm>
              <a:off x="2284525" y="2042050"/>
              <a:ext cx="367850" cy="261700"/>
            </a:xfrm>
            <a:custGeom>
              <a:avLst/>
              <a:gdLst/>
              <a:ahLst/>
              <a:cxnLst/>
              <a:rect l="l" t="t" r="r" b="b"/>
              <a:pathLst>
                <a:path w="14714" h="10468" extrusionOk="0">
                  <a:moveTo>
                    <a:pt x="12593" y="1697"/>
                  </a:moveTo>
                  <a:cubicBezTo>
                    <a:pt x="12826" y="1697"/>
                    <a:pt x="13018" y="1888"/>
                    <a:pt x="13018" y="2122"/>
                  </a:cubicBezTo>
                  <a:lnTo>
                    <a:pt x="13014" y="6930"/>
                  </a:lnTo>
                  <a:cubicBezTo>
                    <a:pt x="13014" y="7164"/>
                    <a:pt x="12823" y="7355"/>
                    <a:pt x="12589" y="7355"/>
                  </a:cubicBezTo>
                  <a:lnTo>
                    <a:pt x="2122" y="7355"/>
                  </a:lnTo>
                  <a:cubicBezTo>
                    <a:pt x="1888" y="7355"/>
                    <a:pt x="1697" y="7164"/>
                    <a:pt x="1697" y="6930"/>
                  </a:cubicBezTo>
                  <a:lnTo>
                    <a:pt x="1697" y="2122"/>
                  </a:lnTo>
                  <a:cubicBezTo>
                    <a:pt x="1697" y="1888"/>
                    <a:pt x="1888" y="1697"/>
                    <a:pt x="2122" y="1697"/>
                  </a:cubicBezTo>
                  <a:close/>
                  <a:moveTo>
                    <a:pt x="3977" y="7921"/>
                  </a:moveTo>
                  <a:cubicBezTo>
                    <a:pt x="4208" y="7921"/>
                    <a:pt x="4399" y="8109"/>
                    <a:pt x="4399" y="8346"/>
                  </a:cubicBezTo>
                  <a:cubicBezTo>
                    <a:pt x="4399" y="8583"/>
                    <a:pt x="4208" y="8771"/>
                    <a:pt x="3977" y="8771"/>
                  </a:cubicBezTo>
                  <a:cubicBezTo>
                    <a:pt x="3972" y="8771"/>
                    <a:pt x="3967" y="8771"/>
                    <a:pt x="3963" y="8771"/>
                  </a:cubicBezTo>
                  <a:lnTo>
                    <a:pt x="2122" y="8771"/>
                  </a:lnTo>
                  <a:cubicBezTo>
                    <a:pt x="2117" y="8771"/>
                    <a:pt x="2113" y="8771"/>
                    <a:pt x="2108" y="8771"/>
                  </a:cubicBezTo>
                  <a:cubicBezTo>
                    <a:pt x="1876" y="8771"/>
                    <a:pt x="1685" y="8583"/>
                    <a:pt x="1685" y="8346"/>
                  </a:cubicBezTo>
                  <a:cubicBezTo>
                    <a:pt x="1685" y="8109"/>
                    <a:pt x="1876" y="7921"/>
                    <a:pt x="2108" y="7921"/>
                  </a:cubicBezTo>
                  <a:cubicBezTo>
                    <a:pt x="2113" y="7921"/>
                    <a:pt x="2117" y="7921"/>
                    <a:pt x="2122" y="7921"/>
                  </a:cubicBezTo>
                  <a:lnTo>
                    <a:pt x="3963" y="7921"/>
                  </a:lnTo>
                  <a:cubicBezTo>
                    <a:pt x="3967" y="7921"/>
                    <a:pt x="3972" y="7921"/>
                    <a:pt x="3977" y="7921"/>
                  </a:cubicBezTo>
                  <a:close/>
                  <a:moveTo>
                    <a:pt x="6804" y="7921"/>
                  </a:moveTo>
                  <a:cubicBezTo>
                    <a:pt x="7036" y="7921"/>
                    <a:pt x="7227" y="8109"/>
                    <a:pt x="7227" y="8346"/>
                  </a:cubicBezTo>
                  <a:cubicBezTo>
                    <a:pt x="7227" y="8583"/>
                    <a:pt x="7036" y="8771"/>
                    <a:pt x="6804" y="8771"/>
                  </a:cubicBezTo>
                  <a:cubicBezTo>
                    <a:pt x="6799" y="8771"/>
                    <a:pt x="6795" y="8771"/>
                    <a:pt x="6790" y="8771"/>
                  </a:cubicBezTo>
                  <a:lnTo>
                    <a:pt x="5659" y="8771"/>
                  </a:lnTo>
                  <a:cubicBezTo>
                    <a:pt x="5654" y="8771"/>
                    <a:pt x="5650" y="8771"/>
                    <a:pt x="5645" y="8771"/>
                  </a:cubicBezTo>
                  <a:cubicBezTo>
                    <a:pt x="5409" y="8771"/>
                    <a:pt x="5218" y="8583"/>
                    <a:pt x="5218" y="8346"/>
                  </a:cubicBezTo>
                  <a:cubicBezTo>
                    <a:pt x="5218" y="8109"/>
                    <a:pt x="5409" y="7921"/>
                    <a:pt x="5645" y="7921"/>
                  </a:cubicBezTo>
                  <a:cubicBezTo>
                    <a:pt x="5650" y="7921"/>
                    <a:pt x="5654" y="7921"/>
                    <a:pt x="5659" y="7921"/>
                  </a:cubicBezTo>
                  <a:lnTo>
                    <a:pt x="6790" y="7921"/>
                  </a:lnTo>
                  <a:cubicBezTo>
                    <a:pt x="6795" y="7921"/>
                    <a:pt x="6799" y="7921"/>
                    <a:pt x="6804" y="7921"/>
                  </a:cubicBezTo>
                  <a:close/>
                  <a:moveTo>
                    <a:pt x="8472" y="7921"/>
                  </a:moveTo>
                  <a:cubicBezTo>
                    <a:pt x="8477" y="7921"/>
                    <a:pt x="8482" y="7921"/>
                    <a:pt x="8486" y="7921"/>
                  </a:cubicBezTo>
                  <a:lnTo>
                    <a:pt x="9617" y="7921"/>
                  </a:lnTo>
                  <a:cubicBezTo>
                    <a:pt x="9847" y="7929"/>
                    <a:pt x="10030" y="8116"/>
                    <a:pt x="10030" y="8346"/>
                  </a:cubicBezTo>
                  <a:cubicBezTo>
                    <a:pt x="10030" y="8576"/>
                    <a:pt x="9847" y="8763"/>
                    <a:pt x="9617" y="8771"/>
                  </a:cubicBezTo>
                  <a:lnTo>
                    <a:pt x="8486" y="8771"/>
                  </a:lnTo>
                  <a:cubicBezTo>
                    <a:pt x="8482" y="8771"/>
                    <a:pt x="8477" y="8771"/>
                    <a:pt x="8472" y="8771"/>
                  </a:cubicBezTo>
                  <a:cubicBezTo>
                    <a:pt x="8241" y="8771"/>
                    <a:pt x="8049" y="8583"/>
                    <a:pt x="8049" y="8346"/>
                  </a:cubicBezTo>
                  <a:cubicBezTo>
                    <a:pt x="8049" y="8109"/>
                    <a:pt x="8241" y="7921"/>
                    <a:pt x="8472" y="7921"/>
                  </a:cubicBezTo>
                  <a:close/>
                  <a:moveTo>
                    <a:pt x="1276" y="1"/>
                  </a:moveTo>
                  <a:cubicBezTo>
                    <a:pt x="570" y="1"/>
                    <a:pt x="1" y="570"/>
                    <a:pt x="1" y="1272"/>
                  </a:cubicBezTo>
                  <a:lnTo>
                    <a:pt x="1" y="9196"/>
                  </a:lnTo>
                  <a:cubicBezTo>
                    <a:pt x="1" y="9898"/>
                    <a:pt x="570" y="10467"/>
                    <a:pt x="1276" y="10467"/>
                  </a:cubicBezTo>
                  <a:lnTo>
                    <a:pt x="13443" y="10467"/>
                  </a:lnTo>
                  <a:cubicBezTo>
                    <a:pt x="14145" y="10467"/>
                    <a:pt x="14714" y="9898"/>
                    <a:pt x="14714" y="9196"/>
                  </a:cubicBezTo>
                  <a:lnTo>
                    <a:pt x="14714" y="1272"/>
                  </a:lnTo>
                  <a:cubicBezTo>
                    <a:pt x="14714" y="570"/>
                    <a:pt x="14145" y="1"/>
                    <a:pt x="13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7" name="Google Shape;917;p53"/>
            <p:cNvSpPr/>
            <p:nvPr/>
          </p:nvSpPr>
          <p:spPr>
            <a:xfrm>
              <a:off x="2348200" y="2149000"/>
              <a:ext cx="240525" cy="55700"/>
            </a:xfrm>
            <a:custGeom>
              <a:avLst/>
              <a:gdLst/>
              <a:ahLst/>
              <a:cxnLst/>
              <a:rect l="l" t="t" r="r" b="b"/>
              <a:pathLst>
                <a:path w="9621" h="2228" extrusionOk="0">
                  <a:moveTo>
                    <a:pt x="3112" y="1"/>
                  </a:moveTo>
                  <a:lnTo>
                    <a:pt x="2281" y="831"/>
                  </a:lnTo>
                  <a:cubicBezTo>
                    <a:pt x="2200" y="909"/>
                    <a:pt x="2094" y="956"/>
                    <a:pt x="1981" y="956"/>
                  </a:cubicBezTo>
                  <a:lnTo>
                    <a:pt x="0" y="956"/>
                  </a:lnTo>
                  <a:lnTo>
                    <a:pt x="0" y="2227"/>
                  </a:lnTo>
                  <a:lnTo>
                    <a:pt x="9620" y="2227"/>
                  </a:lnTo>
                  <a:lnTo>
                    <a:pt x="9620" y="956"/>
                  </a:lnTo>
                  <a:lnTo>
                    <a:pt x="8770" y="956"/>
                  </a:lnTo>
                  <a:cubicBezTo>
                    <a:pt x="8704" y="956"/>
                    <a:pt x="8642" y="940"/>
                    <a:pt x="8583" y="909"/>
                  </a:cubicBezTo>
                  <a:lnTo>
                    <a:pt x="7725" y="480"/>
                  </a:lnTo>
                  <a:lnTo>
                    <a:pt x="6809" y="1397"/>
                  </a:lnTo>
                  <a:cubicBezTo>
                    <a:pt x="6727" y="1479"/>
                    <a:pt x="6622" y="1521"/>
                    <a:pt x="6509" y="1521"/>
                  </a:cubicBezTo>
                  <a:lnTo>
                    <a:pt x="4812" y="1521"/>
                  </a:lnTo>
                  <a:cubicBezTo>
                    <a:pt x="4699" y="1521"/>
                    <a:pt x="4590" y="1479"/>
                    <a:pt x="4512" y="1397"/>
                  </a:cubicBezTo>
                  <a:lnTo>
                    <a:pt x="3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8" name="Google Shape;918;p53"/>
          <p:cNvGrpSpPr/>
          <p:nvPr/>
        </p:nvGrpSpPr>
        <p:grpSpPr>
          <a:xfrm>
            <a:off x="5340700" y="2174775"/>
            <a:ext cx="312175" cy="367825"/>
            <a:chOff x="5433650" y="1383725"/>
            <a:chExt cx="312175" cy="367825"/>
          </a:xfrm>
        </p:grpSpPr>
        <p:sp>
          <p:nvSpPr>
            <p:cNvPr id="919" name="Google Shape;919;p53"/>
            <p:cNvSpPr/>
            <p:nvPr/>
          </p:nvSpPr>
          <p:spPr>
            <a:xfrm>
              <a:off x="5636225" y="1487250"/>
              <a:ext cx="78600" cy="42925"/>
            </a:xfrm>
            <a:custGeom>
              <a:avLst/>
              <a:gdLst/>
              <a:ahLst/>
              <a:cxnLst/>
              <a:rect l="l" t="t" r="r" b="b"/>
              <a:pathLst>
                <a:path w="3144" h="1717" extrusionOk="0">
                  <a:moveTo>
                    <a:pt x="999" y="0"/>
                  </a:moveTo>
                  <a:cubicBezTo>
                    <a:pt x="449" y="4"/>
                    <a:pt x="1" y="453"/>
                    <a:pt x="1" y="1006"/>
                  </a:cubicBezTo>
                  <a:lnTo>
                    <a:pt x="1" y="1716"/>
                  </a:lnTo>
                  <a:lnTo>
                    <a:pt x="3144" y="1716"/>
                  </a:lnTo>
                  <a:lnTo>
                    <a:pt x="3144" y="1006"/>
                  </a:lnTo>
                  <a:cubicBezTo>
                    <a:pt x="3144" y="453"/>
                    <a:pt x="2695" y="4"/>
                    <a:pt x="2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0" name="Google Shape;920;p53"/>
            <p:cNvSpPr/>
            <p:nvPr/>
          </p:nvSpPr>
          <p:spPr>
            <a:xfrm>
              <a:off x="5464750" y="1487250"/>
              <a:ext cx="78700" cy="42925"/>
            </a:xfrm>
            <a:custGeom>
              <a:avLst/>
              <a:gdLst/>
              <a:ahLst/>
              <a:cxnLst/>
              <a:rect l="l" t="t" r="r" b="b"/>
              <a:pathLst>
                <a:path w="3148" h="1717" extrusionOk="0">
                  <a:moveTo>
                    <a:pt x="1002" y="0"/>
                  </a:moveTo>
                  <a:cubicBezTo>
                    <a:pt x="449" y="0"/>
                    <a:pt x="0" y="453"/>
                    <a:pt x="4" y="1006"/>
                  </a:cubicBezTo>
                  <a:lnTo>
                    <a:pt x="4" y="1716"/>
                  </a:lnTo>
                  <a:lnTo>
                    <a:pt x="3143" y="1716"/>
                  </a:lnTo>
                  <a:lnTo>
                    <a:pt x="3143" y="1006"/>
                  </a:lnTo>
                  <a:cubicBezTo>
                    <a:pt x="3147" y="453"/>
                    <a:pt x="2699" y="4"/>
                    <a:pt x="2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1" name="Google Shape;921;p53"/>
            <p:cNvSpPr/>
            <p:nvPr/>
          </p:nvSpPr>
          <p:spPr>
            <a:xfrm>
              <a:off x="5464850" y="1551575"/>
              <a:ext cx="249975" cy="199975"/>
            </a:xfrm>
            <a:custGeom>
              <a:avLst/>
              <a:gdLst/>
              <a:ahLst/>
              <a:cxnLst/>
              <a:rect l="l" t="t" r="r" b="b"/>
              <a:pathLst>
                <a:path w="9999" h="7999" extrusionOk="0">
                  <a:moveTo>
                    <a:pt x="0" y="1"/>
                  </a:moveTo>
                  <a:lnTo>
                    <a:pt x="0" y="3000"/>
                  </a:lnTo>
                  <a:cubicBezTo>
                    <a:pt x="0" y="5761"/>
                    <a:pt x="2238" y="7999"/>
                    <a:pt x="4999" y="7999"/>
                  </a:cubicBezTo>
                  <a:cubicBezTo>
                    <a:pt x="7760" y="7999"/>
                    <a:pt x="9999" y="5761"/>
                    <a:pt x="9999" y="3000"/>
                  </a:cubicBezTo>
                  <a:lnTo>
                    <a:pt x="9999" y="1"/>
                  </a:lnTo>
                  <a:lnTo>
                    <a:pt x="6856" y="1"/>
                  </a:lnTo>
                  <a:lnTo>
                    <a:pt x="6856" y="3000"/>
                  </a:lnTo>
                  <a:cubicBezTo>
                    <a:pt x="6856" y="4025"/>
                    <a:pt x="6025" y="4856"/>
                    <a:pt x="4999" y="4856"/>
                  </a:cubicBezTo>
                  <a:cubicBezTo>
                    <a:pt x="3974" y="4856"/>
                    <a:pt x="3143" y="4025"/>
                    <a:pt x="3143" y="3000"/>
                  </a:cubicBezTo>
                  <a:lnTo>
                    <a:pt x="3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2" name="Google Shape;922;p53"/>
            <p:cNvSpPr/>
            <p:nvPr/>
          </p:nvSpPr>
          <p:spPr>
            <a:xfrm>
              <a:off x="5463375" y="1437250"/>
              <a:ext cx="81425" cy="30450"/>
            </a:xfrm>
            <a:custGeom>
              <a:avLst/>
              <a:gdLst/>
              <a:ahLst/>
              <a:cxnLst/>
              <a:rect l="l" t="t" r="r" b="b"/>
              <a:pathLst>
                <a:path w="3257" h="1218" extrusionOk="0">
                  <a:moveTo>
                    <a:pt x="1631" y="1"/>
                  </a:moveTo>
                  <a:cubicBezTo>
                    <a:pt x="1145" y="1"/>
                    <a:pt x="660" y="146"/>
                    <a:pt x="242" y="436"/>
                  </a:cubicBezTo>
                  <a:cubicBezTo>
                    <a:pt x="47" y="573"/>
                    <a:pt x="1" y="838"/>
                    <a:pt x="133" y="1033"/>
                  </a:cubicBezTo>
                  <a:cubicBezTo>
                    <a:pt x="217" y="1154"/>
                    <a:pt x="352" y="1217"/>
                    <a:pt x="488" y="1217"/>
                  </a:cubicBezTo>
                  <a:cubicBezTo>
                    <a:pt x="572" y="1217"/>
                    <a:pt x="657" y="1193"/>
                    <a:pt x="730" y="1142"/>
                  </a:cubicBezTo>
                  <a:cubicBezTo>
                    <a:pt x="1001" y="953"/>
                    <a:pt x="1315" y="859"/>
                    <a:pt x="1629" y="859"/>
                  </a:cubicBezTo>
                  <a:cubicBezTo>
                    <a:pt x="1943" y="859"/>
                    <a:pt x="2256" y="953"/>
                    <a:pt x="2527" y="1142"/>
                  </a:cubicBezTo>
                  <a:cubicBezTo>
                    <a:pt x="2602" y="1193"/>
                    <a:pt x="2687" y="1217"/>
                    <a:pt x="2771" y="1217"/>
                  </a:cubicBezTo>
                  <a:cubicBezTo>
                    <a:pt x="2906" y="1217"/>
                    <a:pt x="3040" y="1154"/>
                    <a:pt x="3124" y="1033"/>
                  </a:cubicBezTo>
                  <a:cubicBezTo>
                    <a:pt x="3257" y="838"/>
                    <a:pt x="3210" y="573"/>
                    <a:pt x="3019" y="436"/>
                  </a:cubicBezTo>
                  <a:cubicBezTo>
                    <a:pt x="2602" y="146"/>
                    <a:pt x="2116" y="1"/>
                    <a:pt x="1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3" name="Google Shape;923;p53"/>
            <p:cNvSpPr/>
            <p:nvPr/>
          </p:nvSpPr>
          <p:spPr>
            <a:xfrm>
              <a:off x="5433650" y="1383725"/>
              <a:ext cx="140800" cy="39350"/>
            </a:xfrm>
            <a:custGeom>
              <a:avLst/>
              <a:gdLst/>
              <a:ahLst/>
              <a:cxnLst/>
              <a:rect l="l" t="t" r="r" b="b"/>
              <a:pathLst>
                <a:path w="5632" h="1574" extrusionOk="0">
                  <a:moveTo>
                    <a:pt x="2818" y="1"/>
                  </a:moveTo>
                  <a:cubicBezTo>
                    <a:pt x="1922" y="1"/>
                    <a:pt x="1026" y="263"/>
                    <a:pt x="250" y="788"/>
                  </a:cubicBezTo>
                  <a:cubicBezTo>
                    <a:pt x="51" y="920"/>
                    <a:pt x="0" y="1189"/>
                    <a:pt x="133" y="1384"/>
                  </a:cubicBezTo>
                  <a:cubicBezTo>
                    <a:pt x="215" y="1508"/>
                    <a:pt x="350" y="1574"/>
                    <a:pt x="488" y="1574"/>
                  </a:cubicBezTo>
                  <a:cubicBezTo>
                    <a:pt x="572" y="1574"/>
                    <a:pt x="658" y="1549"/>
                    <a:pt x="733" y="1497"/>
                  </a:cubicBezTo>
                  <a:cubicBezTo>
                    <a:pt x="1361" y="1070"/>
                    <a:pt x="2088" y="857"/>
                    <a:pt x="2816" y="857"/>
                  </a:cubicBezTo>
                  <a:cubicBezTo>
                    <a:pt x="3544" y="857"/>
                    <a:pt x="4272" y="1070"/>
                    <a:pt x="4902" y="1497"/>
                  </a:cubicBezTo>
                  <a:cubicBezTo>
                    <a:pt x="4975" y="1547"/>
                    <a:pt x="5059" y="1571"/>
                    <a:pt x="5143" y="1571"/>
                  </a:cubicBezTo>
                  <a:cubicBezTo>
                    <a:pt x="5280" y="1571"/>
                    <a:pt x="5416" y="1506"/>
                    <a:pt x="5499" y="1384"/>
                  </a:cubicBezTo>
                  <a:cubicBezTo>
                    <a:pt x="5631" y="1189"/>
                    <a:pt x="5580" y="920"/>
                    <a:pt x="5386" y="788"/>
                  </a:cubicBezTo>
                  <a:cubicBezTo>
                    <a:pt x="4609" y="263"/>
                    <a:pt x="3714" y="1"/>
                    <a:pt x="2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4" name="Google Shape;924;p53"/>
            <p:cNvSpPr/>
            <p:nvPr/>
          </p:nvSpPr>
          <p:spPr>
            <a:xfrm>
              <a:off x="5632225" y="1437250"/>
              <a:ext cx="84075" cy="30450"/>
            </a:xfrm>
            <a:custGeom>
              <a:avLst/>
              <a:gdLst/>
              <a:ahLst/>
              <a:cxnLst/>
              <a:rect l="l" t="t" r="r" b="b"/>
              <a:pathLst>
                <a:path w="3363" h="1218" extrusionOk="0">
                  <a:moveTo>
                    <a:pt x="1732" y="1"/>
                  </a:moveTo>
                  <a:cubicBezTo>
                    <a:pt x="1247" y="1"/>
                    <a:pt x="761" y="146"/>
                    <a:pt x="344" y="436"/>
                  </a:cubicBezTo>
                  <a:cubicBezTo>
                    <a:pt x="1" y="678"/>
                    <a:pt x="168" y="1216"/>
                    <a:pt x="586" y="1216"/>
                  </a:cubicBezTo>
                  <a:lnTo>
                    <a:pt x="589" y="1216"/>
                  </a:lnTo>
                  <a:cubicBezTo>
                    <a:pt x="675" y="1216"/>
                    <a:pt x="761" y="1189"/>
                    <a:pt x="835" y="1142"/>
                  </a:cubicBezTo>
                  <a:cubicBezTo>
                    <a:pt x="1104" y="953"/>
                    <a:pt x="1417" y="859"/>
                    <a:pt x="1731" y="859"/>
                  </a:cubicBezTo>
                  <a:cubicBezTo>
                    <a:pt x="2044" y="859"/>
                    <a:pt x="2358" y="953"/>
                    <a:pt x="2629" y="1142"/>
                  </a:cubicBezTo>
                  <a:cubicBezTo>
                    <a:pt x="2704" y="1193"/>
                    <a:pt x="2788" y="1217"/>
                    <a:pt x="2872" y="1217"/>
                  </a:cubicBezTo>
                  <a:cubicBezTo>
                    <a:pt x="3008" y="1217"/>
                    <a:pt x="3141" y="1154"/>
                    <a:pt x="3226" y="1033"/>
                  </a:cubicBezTo>
                  <a:cubicBezTo>
                    <a:pt x="3362" y="838"/>
                    <a:pt x="3311" y="573"/>
                    <a:pt x="3120" y="436"/>
                  </a:cubicBezTo>
                  <a:cubicBezTo>
                    <a:pt x="2703" y="146"/>
                    <a:pt x="2218"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5" name="Google Shape;925;p53"/>
            <p:cNvSpPr/>
            <p:nvPr/>
          </p:nvSpPr>
          <p:spPr>
            <a:xfrm>
              <a:off x="5605025" y="1383725"/>
              <a:ext cx="140800" cy="39350"/>
            </a:xfrm>
            <a:custGeom>
              <a:avLst/>
              <a:gdLst/>
              <a:ahLst/>
              <a:cxnLst/>
              <a:rect l="l" t="t" r="r" b="b"/>
              <a:pathLst>
                <a:path w="5632" h="1574" extrusionOk="0">
                  <a:moveTo>
                    <a:pt x="2820" y="1"/>
                  </a:moveTo>
                  <a:cubicBezTo>
                    <a:pt x="1924" y="1"/>
                    <a:pt x="1028" y="263"/>
                    <a:pt x="254" y="788"/>
                  </a:cubicBezTo>
                  <a:cubicBezTo>
                    <a:pt x="55" y="920"/>
                    <a:pt x="1" y="1189"/>
                    <a:pt x="137" y="1384"/>
                  </a:cubicBezTo>
                  <a:cubicBezTo>
                    <a:pt x="219" y="1508"/>
                    <a:pt x="354" y="1574"/>
                    <a:pt x="491" y="1574"/>
                  </a:cubicBezTo>
                  <a:cubicBezTo>
                    <a:pt x="575" y="1574"/>
                    <a:pt x="660" y="1549"/>
                    <a:pt x="734" y="1497"/>
                  </a:cubicBezTo>
                  <a:cubicBezTo>
                    <a:pt x="1364" y="1070"/>
                    <a:pt x="2092" y="857"/>
                    <a:pt x="2820" y="857"/>
                  </a:cubicBezTo>
                  <a:cubicBezTo>
                    <a:pt x="3548" y="857"/>
                    <a:pt x="4277" y="1070"/>
                    <a:pt x="4906" y="1497"/>
                  </a:cubicBezTo>
                  <a:cubicBezTo>
                    <a:pt x="4980" y="1547"/>
                    <a:pt x="5063" y="1571"/>
                    <a:pt x="5146" y="1571"/>
                  </a:cubicBezTo>
                  <a:cubicBezTo>
                    <a:pt x="5282" y="1571"/>
                    <a:pt x="5416" y="1506"/>
                    <a:pt x="5499" y="1384"/>
                  </a:cubicBezTo>
                  <a:cubicBezTo>
                    <a:pt x="5632" y="1189"/>
                    <a:pt x="5581" y="920"/>
                    <a:pt x="5386" y="788"/>
                  </a:cubicBezTo>
                  <a:cubicBezTo>
                    <a:pt x="4612" y="263"/>
                    <a:pt x="3716" y="1"/>
                    <a:pt x="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26" name="Google Shape;926;p53"/>
          <p:cNvGrpSpPr/>
          <p:nvPr/>
        </p:nvGrpSpPr>
        <p:grpSpPr>
          <a:xfrm>
            <a:off x="1615375" y="1622150"/>
            <a:ext cx="370975" cy="367925"/>
            <a:chOff x="1679325" y="831100"/>
            <a:chExt cx="370975" cy="367925"/>
          </a:xfrm>
        </p:grpSpPr>
        <p:sp>
          <p:nvSpPr>
            <p:cNvPr id="927" name="Google Shape;927;p53"/>
            <p:cNvSpPr/>
            <p:nvPr/>
          </p:nvSpPr>
          <p:spPr>
            <a:xfrm>
              <a:off x="1679325" y="1050875"/>
              <a:ext cx="151225" cy="148150"/>
            </a:xfrm>
            <a:custGeom>
              <a:avLst/>
              <a:gdLst/>
              <a:ahLst/>
              <a:cxnLst/>
              <a:rect l="l" t="t" r="r" b="b"/>
              <a:pathLst>
                <a:path w="6049" h="5926" extrusionOk="0">
                  <a:moveTo>
                    <a:pt x="5448" y="1"/>
                  </a:moveTo>
                  <a:lnTo>
                    <a:pt x="4691" y="757"/>
                  </a:lnTo>
                  <a:lnTo>
                    <a:pt x="4621" y="683"/>
                  </a:lnTo>
                  <a:cubicBezTo>
                    <a:pt x="4372" y="434"/>
                    <a:pt x="4045" y="309"/>
                    <a:pt x="3718" y="309"/>
                  </a:cubicBezTo>
                  <a:cubicBezTo>
                    <a:pt x="3392" y="309"/>
                    <a:pt x="3065" y="434"/>
                    <a:pt x="2816" y="683"/>
                  </a:cubicBezTo>
                  <a:lnTo>
                    <a:pt x="495" y="3007"/>
                  </a:lnTo>
                  <a:cubicBezTo>
                    <a:pt x="0" y="3506"/>
                    <a:pt x="0" y="4310"/>
                    <a:pt x="495" y="4809"/>
                  </a:cubicBezTo>
                  <a:lnTo>
                    <a:pt x="1240" y="5554"/>
                  </a:lnTo>
                  <a:cubicBezTo>
                    <a:pt x="1490" y="5801"/>
                    <a:pt x="1815" y="5925"/>
                    <a:pt x="2141" y="5925"/>
                  </a:cubicBezTo>
                  <a:cubicBezTo>
                    <a:pt x="2467" y="5925"/>
                    <a:pt x="2792" y="5801"/>
                    <a:pt x="3042" y="5554"/>
                  </a:cubicBezTo>
                  <a:lnTo>
                    <a:pt x="5366" y="3230"/>
                  </a:lnTo>
                  <a:cubicBezTo>
                    <a:pt x="5861" y="2730"/>
                    <a:pt x="5861" y="1923"/>
                    <a:pt x="5366" y="1428"/>
                  </a:cubicBezTo>
                  <a:lnTo>
                    <a:pt x="5292" y="1354"/>
                  </a:lnTo>
                  <a:lnTo>
                    <a:pt x="6048" y="601"/>
                  </a:lnTo>
                  <a:cubicBezTo>
                    <a:pt x="5939" y="508"/>
                    <a:pt x="5838" y="414"/>
                    <a:pt x="5736" y="313"/>
                  </a:cubicBezTo>
                  <a:cubicBezTo>
                    <a:pt x="5635" y="211"/>
                    <a:pt x="5541" y="106"/>
                    <a:pt x="5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8" name="Google Shape;928;p53"/>
            <p:cNvSpPr/>
            <p:nvPr/>
          </p:nvSpPr>
          <p:spPr>
            <a:xfrm>
              <a:off x="1788025" y="831100"/>
              <a:ext cx="262275" cy="249025"/>
            </a:xfrm>
            <a:custGeom>
              <a:avLst/>
              <a:gdLst/>
              <a:ahLst/>
              <a:cxnLst/>
              <a:rect l="l" t="t" r="r" b="b"/>
              <a:pathLst>
                <a:path w="10491" h="9961" extrusionOk="0">
                  <a:moveTo>
                    <a:pt x="5227" y="2575"/>
                  </a:moveTo>
                  <a:cubicBezTo>
                    <a:pt x="5336" y="2575"/>
                    <a:pt x="5444" y="2617"/>
                    <a:pt x="5526" y="2701"/>
                  </a:cubicBezTo>
                  <a:lnTo>
                    <a:pt x="6095" y="3270"/>
                  </a:lnTo>
                  <a:cubicBezTo>
                    <a:pt x="6259" y="3434"/>
                    <a:pt x="6259" y="3703"/>
                    <a:pt x="6095" y="3866"/>
                  </a:cubicBezTo>
                  <a:lnTo>
                    <a:pt x="6095" y="3870"/>
                  </a:lnTo>
                  <a:cubicBezTo>
                    <a:pt x="6011" y="3952"/>
                    <a:pt x="5902" y="3993"/>
                    <a:pt x="5793" y="3993"/>
                  </a:cubicBezTo>
                  <a:cubicBezTo>
                    <a:pt x="5685" y="3993"/>
                    <a:pt x="5577" y="3952"/>
                    <a:pt x="5495" y="3870"/>
                  </a:cubicBezTo>
                  <a:lnTo>
                    <a:pt x="4925" y="3301"/>
                  </a:lnTo>
                  <a:cubicBezTo>
                    <a:pt x="4762" y="3133"/>
                    <a:pt x="4762" y="2864"/>
                    <a:pt x="4925" y="2701"/>
                  </a:cubicBezTo>
                  <a:cubicBezTo>
                    <a:pt x="5009" y="2617"/>
                    <a:pt x="5118" y="2575"/>
                    <a:pt x="5227" y="2575"/>
                  </a:cubicBezTo>
                  <a:close/>
                  <a:moveTo>
                    <a:pt x="4096" y="4274"/>
                  </a:moveTo>
                  <a:cubicBezTo>
                    <a:pt x="4205" y="4274"/>
                    <a:pt x="4313" y="4315"/>
                    <a:pt x="4395" y="4397"/>
                  </a:cubicBezTo>
                  <a:cubicBezTo>
                    <a:pt x="4559" y="4565"/>
                    <a:pt x="4559" y="4834"/>
                    <a:pt x="4395" y="4997"/>
                  </a:cubicBezTo>
                  <a:lnTo>
                    <a:pt x="3830" y="5567"/>
                  </a:lnTo>
                  <a:cubicBezTo>
                    <a:pt x="3747" y="5653"/>
                    <a:pt x="3636" y="5696"/>
                    <a:pt x="3525" y="5696"/>
                  </a:cubicBezTo>
                  <a:cubicBezTo>
                    <a:pt x="3415" y="5696"/>
                    <a:pt x="3305" y="5654"/>
                    <a:pt x="3221" y="5571"/>
                  </a:cubicBezTo>
                  <a:cubicBezTo>
                    <a:pt x="3054" y="5403"/>
                    <a:pt x="3057" y="5130"/>
                    <a:pt x="3229" y="4966"/>
                  </a:cubicBezTo>
                  <a:lnTo>
                    <a:pt x="3794" y="4397"/>
                  </a:lnTo>
                  <a:cubicBezTo>
                    <a:pt x="3878" y="4315"/>
                    <a:pt x="3987" y="4274"/>
                    <a:pt x="4096" y="4274"/>
                  </a:cubicBezTo>
                  <a:close/>
                  <a:moveTo>
                    <a:pt x="7498" y="4270"/>
                  </a:moveTo>
                  <a:cubicBezTo>
                    <a:pt x="7606" y="4270"/>
                    <a:pt x="7715" y="4311"/>
                    <a:pt x="7799" y="4393"/>
                  </a:cubicBezTo>
                  <a:cubicBezTo>
                    <a:pt x="7967" y="4561"/>
                    <a:pt x="7963" y="4837"/>
                    <a:pt x="7792" y="5001"/>
                  </a:cubicBezTo>
                  <a:lnTo>
                    <a:pt x="7226" y="5567"/>
                  </a:lnTo>
                  <a:cubicBezTo>
                    <a:pt x="7143" y="5654"/>
                    <a:pt x="7030" y="5698"/>
                    <a:pt x="6918" y="5698"/>
                  </a:cubicBezTo>
                  <a:cubicBezTo>
                    <a:pt x="6809" y="5698"/>
                    <a:pt x="6700" y="5657"/>
                    <a:pt x="6618" y="5575"/>
                  </a:cubicBezTo>
                  <a:cubicBezTo>
                    <a:pt x="6450" y="5407"/>
                    <a:pt x="6454" y="5130"/>
                    <a:pt x="6626" y="4966"/>
                  </a:cubicBezTo>
                  <a:lnTo>
                    <a:pt x="7191" y="4401"/>
                  </a:lnTo>
                  <a:cubicBezTo>
                    <a:pt x="7274" y="4313"/>
                    <a:pt x="7386" y="4270"/>
                    <a:pt x="7498" y="4270"/>
                  </a:cubicBezTo>
                  <a:close/>
                  <a:moveTo>
                    <a:pt x="5226" y="5971"/>
                  </a:moveTo>
                  <a:cubicBezTo>
                    <a:pt x="5335" y="5971"/>
                    <a:pt x="5444" y="6013"/>
                    <a:pt x="5526" y="6097"/>
                  </a:cubicBezTo>
                  <a:lnTo>
                    <a:pt x="6095" y="6662"/>
                  </a:lnTo>
                  <a:cubicBezTo>
                    <a:pt x="6263" y="6826"/>
                    <a:pt x="6263" y="7099"/>
                    <a:pt x="6095" y="7267"/>
                  </a:cubicBezTo>
                  <a:cubicBezTo>
                    <a:pt x="6011" y="7349"/>
                    <a:pt x="5902" y="7390"/>
                    <a:pt x="5793" y="7390"/>
                  </a:cubicBezTo>
                  <a:cubicBezTo>
                    <a:pt x="5685" y="7390"/>
                    <a:pt x="5577" y="7349"/>
                    <a:pt x="5495" y="7267"/>
                  </a:cubicBezTo>
                  <a:lnTo>
                    <a:pt x="4925" y="6698"/>
                  </a:lnTo>
                  <a:cubicBezTo>
                    <a:pt x="4762" y="6534"/>
                    <a:pt x="4758" y="6265"/>
                    <a:pt x="4925" y="6097"/>
                  </a:cubicBezTo>
                  <a:cubicBezTo>
                    <a:pt x="5007" y="6013"/>
                    <a:pt x="5116" y="5971"/>
                    <a:pt x="5226" y="5971"/>
                  </a:cubicBezTo>
                  <a:close/>
                  <a:moveTo>
                    <a:pt x="5508" y="0"/>
                  </a:moveTo>
                  <a:cubicBezTo>
                    <a:pt x="4550" y="0"/>
                    <a:pt x="3588" y="276"/>
                    <a:pt x="2745" y="840"/>
                  </a:cubicBezTo>
                  <a:cubicBezTo>
                    <a:pt x="768" y="2158"/>
                    <a:pt x="0" y="4689"/>
                    <a:pt x="909" y="6885"/>
                  </a:cubicBezTo>
                  <a:cubicBezTo>
                    <a:pt x="1690" y="8770"/>
                    <a:pt x="3526" y="9960"/>
                    <a:pt x="5506" y="9960"/>
                  </a:cubicBezTo>
                  <a:cubicBezTo>
                    <a:pt x="5827" y="9960"/>
                    <a:pt x="6152" y="9929"/>
                    <a:pt x="6477" y="9864"/>
                  </a:cubicBezTo>
                  <a:cubicBezTo>
                    <a:pt x="8809" y="9400"/>
                    <a:pt x="10486" y="7357"/>
                    <a:pt x="10490" y="4982"/>
                  </a:cubicBezTo>
                  <a:cubicBezTo>
                    <a:pt x="10486" y="3660"/>
                    <a:pt x="9964" y="2396"/>
                    <a:pt x="9032" y="1460"/>
                  </a:cubicBezTo>
                  <a:cubicBezTo>
                    <a:pt x="8068" y="497"/>
                    <a:pt x="6793" y="0"/>
                    <a:pt x="5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29" name="Google Shape;929;p53"/>
          <p:cNvGrpSpPr/>
          <p:nvPr/>
        </p:nvGrpSpPr>
        <p:grpSpPr>
          <a:xfrm>
            <a:off x="1602975" y="2790575"/>
            <a:ext cx="367950" cy="304225"/>
            <a:chOff x="1666925" y="1999525"/>
            <a:chExt cx="367950" cy="304225"/>
          </a:xfrm>
        </p:grpSpPr>
        <p:sp>
          <p:nvSpPr>
            <p:cNvPr id="930" name="Google Shape;930;p53"/>
            <p:cNvSpPr/>
            <p:nvPr/>
          </p:nvSpPr>
          <p:spPr>
            <a:xfrm>
              <a:off x="1974700" y="2126875"/>
              <a:ext cx="60075" cy="42525"/>
            </a:xfrm>
            <a:custGeom>
              <a:avLst/>
              <a:gdLst/>
              <a:ahLst/>
              <a:cxnLst/>
              <a:rect l="l" t="t" r="r" b="b"/>
              <a:pathLst>
                <a:path w="2403" h="1701" extrusionOk="0">
                  <a:moveTo>
                    <a:pt x="1" y="0"/>
                  </a:moveTo>
                  <a:lnTo>
                    <a:pt x="1" y="1276"/>
                  </a:lnTo>
                  <a:cubicBezTo>
                    <a:pt x="1" y="1509"/>
                    <a:pt x="188" y="1701"/>
                    <a:pt x="422" y="1701"/>
                  </a:cubicBezTo>
                  <a:lnTo>
                    <a:pt x="2403" y="1701"/>
                  </a:lnTo>
                  <a:lnTo>
                    <a:pt x="2403" y="425"/>
                  </a:lnTo>
                  <a:cubicBezTo>
                    <a:pt x="2403" y="191"/>
                    <a:pt x="2216" y="0"/>
                    <a:pt x="1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1" name="Google Shape;931;p53"/>
            <p:cNvSpPr/>
            <p:nvPr/>
          </p:nvSpPr>
          <p:spPr>
            <a:xfrm>
              <a:off x="1666925" y="2126875"/>
              <a:ext cx="367950" cy="176875"/>
            </a:xfrm>
            <a:custGeom>
              <a:avLst/>
              <a:gdLst/>
              <a:ahLst/>
              <a:cxnLst/>
              <a:rect l="l" t="t" r="r" b="b"/>
              <a:pathLst>
                <a:path w="14718" h="7075" extrusionOk="0">
                  <a:moveTo>
                    <a:pt x="3257" y="0"/>
                  </a:moveTo>
                  <a:lnTo>
                    <a:pt x="3257" y="1276"/>
                  </a:lnTo>
                  <a:cubicBezTo>
                    <a:pt x="3257" y="1977"/>
                    <a:pt x="2688" y="2547"/>
                    <a:pt x="1982" y="2547"/>
                  </a:cubicBezTo>
                  <a:lnTo>
                    <a:pt x="1" y="2547"/>
                  </a:lnTo>
                  <a:lnTo>
                    <a:pt x="1" y="4820"/>
                  </a:lnTo>
                  <a:cubicBezTo>
                    <a:pt x="5" y="6064"/>
                    <a:pt x="1015" y="7074"/>
                    <a:pt x="2259" y="7074"/>
                  </a:cubicBezTo>
                  <a:lnTo>
                    <a:pt x="3963" y="7074"/>
                  </a:lnTo>
                  <a:cubicBezTo>
                    <a:pt x="3966" y="7074"/>
                    <a:pt x="3970" y="7074"/>
                    <a:pt x="3973" y="7074"/>
                  </a:cubicBezTo>
                  <a:cubicBezTo>
                    <a:pt x="4827" y="7074"/>
                    <a:pt x="5602" y="6591"/>
                    <a:pt x="5983" y="5826"/>
                  </a:cubicBezTo>
                  <a:lnTo>
                    <a:pt x="6100" y="5588"/>
                  </a:lnTo>
                  <a:cubicBezTo>
                    <a:pt x="6359" y="5070"/>
                    <a:pt x="6859" y="4810"/>
                    <a:pt x="7359" y="4810"/>
                  </a:cubicBezTo>
                  <a:cubicBezTo>
                    <a:pt x="7859" y="4810"/>
                    <a:pt x="8360" y="5070"/>
                    <a:pt x="8619" y="5588"/>
                  </a:cubicBezTo>
                  <a:lnTo>
                    <a:pt x="8740" y="5826"/>
                  </a:lnTo>
                  <a:cubicBezTo>
                    <a:pt x="9117" y="6591"/>
                    <a:pt x="9896" y="7074"/>
                    <a:pt x="10746" y="7074"/>
                  </a:cubicBezTo>
                  <a:cubicBezTo>
                    <a:pt x="10749" y="7074"/>
                    <a:pt x="10752" y="7074"/>
                    <a:pt x="10756" y="7074"/>
                  </a:cubicBezTo>
                  <a:lnTo>
                    <a:pt x="12460" y="7074"/>
                  </a:lnTo>
                  <a:cubicBezTo>
                    <a:pt x="13708" y="7074"/>
                    <a:pt x="14714" y="6064"/>
                    <a:pt x="14718" y="4820"/>
                  </a:cubicBezTo>
                  <a:lnTo>
                    <a:pt x="14718" y="2547"/>
                  </a:lnTo>
                  <a:lnTo>
                    <a:pt x="12737" y="2547"/>
                  </a:lnTo>
                  <a:cubicBezTo>
                    <a:pt x="12031" y="2547"/>
                    <a:pt x="11462" y="1977"/>
                    <a:pt x="11462" y="1276"/>
                  </a:cubicBezTo>
                  <a:lnTo>
                    <a:pt x="11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2" name="Google Shape;932;p53"/>
            <p:cNvSpPr/>
            <p:nvPr/>
          </p:nvSpPr>
          <p:spPr>
            <a:xfrm>
              <a:off x="1666925" y="2126875"/>
              <a:ext cx="60175" cy="42525"/>
            </a:xfrm>
            <a:custGeom>
              <a:avLst/>
              <a:gdLst/>
              <a:ahLst/>
              <a:cxnLst/>
              <a:rect l="l" t="t" r="r" b="b"/>
              <a:pathLst>
                <a:path w="2407" h="1701" extrusionOk="0">
                  <a:moveTo>
                    <a:pt x="426" y="0"/>
                  </a:moveTo>
                  <a:cubicBezTo>
                    <a:pt x="192" y="0"/>
                    <a:pt x="1" y="191"/>
                    <a:pt x="1" y="425"/>
                  </a:cubicBezTo>
                  <a:lnTo>
                    <a:pt x="1" y="1701"/>
                  </a:lnTo>
                  <a:lnTo>
                    <a:pt x="1982" y="1701"/>
                  </a:lnTo>
                  <a:cubicBezTo>
                    <a:pt x="2216" y="1701"/>
                    <a:pt x="2407" y="1509"/>
                    <a:pt x="2407" y="1276"/>
                  </a:cubicBezTo>
                  <a:lnTo>
                    <a:pt x="2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3" name="Google Shape;933;p53"/>
            <p:cNvSpPr/>
            <p:nvPr/>
          </p:nvSpPr>
          <p:spPr>
            <a:xfrm>
              <a:off x="1882675" y="1999525"/>
              <a:ext cx="129600" cy="106225"/>
            </a:xfrm>
            <a:custGeom>
              <a:avLst/>
              <a:gdLst/>
              <a:ahLst/>
              <a:cxnLst/>
              <a:rect l="l" t="t" r="r" b="b"/>
              <a:pathLst>
                <a:path w="5184" h="4249" extrusionOk="0">
                  <a:moveTo>
                    <a:pt x="1190" y="0"/>
                  </a:moveTo>
                  <a:cubicBezTo>
                    <a:pt x="1058" y="0"/>
                    <a:pt x="925" y="22"/>
                    <a:pt x="796" y="68"/>
                  </a:cubicBezTo>
                  <a:cubicBezTo>
                    <a:pt x="320" y="235"/>
                    <a:pt x="1" y="688"/>
                    <a:pt x="5" y="1191"/>
                  </a:cubicBezTo>
                  <a:lnTo>
                    <a:pt x="5" y="1557"/>
                  </a:lnTo>
                  <a:cubicBezTo>
                    <a:pt x="1" y="1791"/>
                    <a:pt x="192" y="1982"/>
                    <a:pt x="426" y="1982"/>
                  </a:cubicBezTo>
                  <a:cubicBezTo>
                    <a:pt x="664" y="1982"/>
                    <a:pt x="851" y="1791"/>
                    <a:pt x="851" y="1557"/>
                  </a:cubicBezTo>
                  <a:lnTo>
                    <a:pt x="851" y="1191"/>
                  </a:lnTo>
                  <a:cubicBezTo>
                    <a:pt x="851" y="984"/>
                    <a:pt x="1020" y="851"/>
                    <a:pt x="1195" y="851"/>
                  </a:cubicBezTo>
                  <a:cubicBezTo>
                    <a:pt x="1290" y="851"/>
                    <a:pt x="1387" y="891"/>
                    <a:pt x="1459" y="980"/>
                  </a:cubicBezTo>
                  <a:lnTo>
                    <a:pt x="4091" y="4248"/>
                  </a:lnTo>
                  <a:lnTo>
                    <a:pt x="5183" y="4248"/>
                  </a:lnTo>
                  <a:lnTo>
                    <a:pt x="2118" y="446"/>
                  </a:lnTo>
                  <a:cubicBezTo>
                    <a:pt x="1888" y="159"/>
                    <a:pt x="1544" y="0"/>
                    <a:pt x="1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4" name="Google Shape;934;p53"/>
            <p:cNvSpPr/>
            <p:nvPr/>
          </p:nvSpPr>
          <p:spPr>
            <a:xfrm>
              <a:off x="1689650" y="1999550"/>
              <a:ext cx="129500" cy="106200"/>
            </a:xfrm>
            <a:custGeom>
              <a:avLst/>
              <a:gdLst/>
              <a:ahLst/>
              <a:cxnLst/>
              <a:rect l="l" t="t" r="r" b="b"/>
              <a:pathLst>
                <a:path w="5180" h="4248" extrusionOk="0">
                  <a:moveTo>
                    <a:pt x="3985" y="1"/>
                  </a:moveTo>
                  <a:cubicBezTo>
                    <a:pt x="3633" y="1"/>
                    <a:pt x="3291" y="159"/>
                    <a:pt x="3062" y="445"/>
                  </a:cubicBezTo>
                  <a:lnTo>
                    <a:pt x="0" y="4247"/>
                  </a:lnTo>
                  <a:lnTo>
                    <a:pt x="1088" y="4247"/>
                  </a:lnTo>
                  <a:lnTo>
                    <a:pt x="3721" y="979"/>
                  </a:lnTo>
                  <a:cubicBezTo>
                    <a:pt x="3792" y="890"/>
                    <a:pt x="3889" y="850"/>
                    <a:pt x="3985" y="850"/>
                  </a:cubicBezTo>
                  <a:cubicBezTo>
                    <a:pt x="4160" y="850"/>
                    <a:pt x="4329" y="983"/>
                    <a:pt x="4329" y="1190"/>
                  </a:cubicBezTo>
                  <a:lnTo>
                    <a:pt x="4329" y="1556"/>
                  </a:lnTo>
                  <a:cubicBezTo>
                    <a:pt x="4329" y="1790"/>
                    <a:pt x="4516" y="1981"/>
                    <a:pt x="4754" y="1981"/>
                  </a:cubicBezTo>
                  <a:cubicBezTo>
                    <a:pt x="4988" y="1981"/>
                    <a:pt x="5179" y="1790"/>
                    <a:pt x="5179" y="1556"/>
                  </a:cubicBezTo>
                  <a:lnTo>
                    <a:pt x="5179" y="1190"/>
                  </a:lnTo>
                  <a:cubicBezTo>
                    <a:pt x="5179" y="687"/>
                    <a:pt x="4859" y="238"/>
                    <a:pt x="4384" y="71"/>
                  </a:cubicBezTo>
                  <a:cubicBezTo>
                    <a:pt x="4253" y="24"/>
                    <a:pt x="4118" y="1"/>
                    <a:pt x="3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35" name="Google Shape;935;p53"/>
          <p:cNvGrpSpPr/>
          <p:nvPr/>
        </p:nvGrpSpPr>
        <p:grpSpPr>
          <a:xfrm>
            <a:off x="2326850" y="3336350"/>
            <a:ext cx="191100" cy="368625"/>
            <a:chOff x="2390800" y="2545300"/>
            <a:chExt cx="191100" cy="368625"/>
          </a:xfrm>
        </p:grpSpPr>
        <p:sp>
          <p:nvSpPr>
            <p:cNvPr id="936" name="Google Shape;936;p53"/>
            <p:cNvSpPr/>
            <p:nvPr/>
          </p:nvSpPr>
          <p:spPr>
            <a:xfrm>
              <a:off x="2432900" y="2796325"/>
              <a:ext cx="106975" cy="117600"/>
            </a:xfrm>
            <a:custGeom>
              <a:avLst/>
              <a:gdLst/>
              <a:ahLst/>
              <a:cxnLst/>
              <a:rect l="l" t="t" r="r" b="b"/>
              <a:pathLst>
                <a:path w="4279" h="4704" extrusionOk="0">
                  <a:moveTo>
                    <a:pt x="17" y="1"/>
                  </a:moveTo>
                  <a:lnTo>
                    <a:pt x="17" y="2547"/>
                  </a:lnTo>
                  <a:cubicBezTo>
                    <a:pt x="1" y="3733"/>
                    <a:pt x="956" y="4704"/>
                    <a:pt x="2142" y="4704"/>
                  </a:cubicBezTo>
                  <a:cubicBezTo>
                    <a:pt x="3323" y="4704"/>
                    <a:pt x="4279" y="3733"/>
                    <a:pt x="4263" y="2547"/>
                  </a:cubicBezTo>
                  <a:lnTo>
                    <a:pt x="4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7" name="Google Shape;937;p53"/>
            <p:cNvSpPr/>
            <p:nvPr/>
          </p:nvSpPr>
          <p:spPr>
            <a:xfrm>
              <a:off x="2405025" y="2690275"/>
              <a:ext cx="70800" cy="84925"/>
            </a:xfrm>
            <a:custGeom>
              <a:avLst/>
              <a:gdLst/>
              <a:ahLst/>
              <a:cxnLst/>
              <a:rect l="l" t="t" r="r" b="b"/>
              <a:pathLst>
                <a:path w="2832" h="3397" extrusionOk="0">
                  <a:moveTo>
                    <a:pt x="1276" y="0"/>
                  </a:moveTo>
                  <a:cubicBezTo>
                    <a:pt x="570" y="0"/>
                    <a:pt x="1" y="569"/>
                    <a:pt x="1" y="1275"/>
                  </a:cubicBezTo>
                  <a:cubicBezTo>
                    <a:pt x="1" y="1923"/>
                    <a:pt x="488" y="2468"/>
                    <a:pt x="1132" y="2543"/>
                  </a:cubicBezTo>
                  <a:lnTo>
                    <a:pt x="1132" y="3397"/>
                  </a:lnTo>
                  <a:lnTo>
                    <a:pt x="2832" y="3397"/>
                  </a:lnTo>
                  <a:lnTo>
                    <a:pt x="28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8" name="Google Shape;938;p53"/>
            <p:cNvSpPr/>
            <p:nvPr/>
          </p:nvSpPr>
          <p:spPr>
            <a:xfrm>
              <a:off x="2496950" y="2690275"/>
              <a:ext cx="71700" cy="84925"/>
            </a:xfrm>
            <a:custGeom>
              <a:avLst/>
              <a:gdLst/>
              <a:ahLst/>
              <a:cxnLst/>
              <a:rect l="l" t="t" r="r" b="b"/>
              <a:pathLst>
                <a:path w="2868" h="3397" extrusionOk="0">
                  <a:moveTo>
                    <a:pt x="1" y="0"/>
                  </a:moveTo>
                  <a:lnTo>
                    <a:pt x="1" y="3397"/>
                  </a:lnTo>
                  <a:lnTo>
                    <a:pt x="1701" y="3397"/>
                  </a:lnTo>
                  <a:lnTo>
                    <a:pt x="1701" y="2539"/>
                  </a:lnTo>
                  <a:cubicBezTo>
                    <a:pt x="2372" y="2465"/>
                    <a:pt x="2867" y="1876"/>
                    <a:pt x="2832" y="1201"/>
                  </a:cubicBezTo>
                  <a:cubicBezTo>
                    <a:pt x="2793" y="526"/>
                    <a:pt x="2235"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9" name="Google Shape;939;p53"/>
            <p:cNvSpPr/>
            <p:nvPr/>
          </p:nvSpPr>
          <p:spPr>
            <a:xfrm>
              <a:off x="2390800" y="2545300"/>
              <a:ext cx="191100" cy="145000"/>
            </a:xfrm>
            <a:custGeom>
              <a:avLst/>
              <a:gdLst/>
              <a:ahLst/>
              <a:cxnLst/>
              <a:rect l="l" t="t" r="r" b="b"/>
              <a:pathLst>
                <a:path w="7644" h="5800" extrusionOk="0">
                  <a:moveTo>
                    <a:pt x="425" y="0"/>
                  </a:moveTo>
                  <a:cubicBezTo>
                    <a:pt x="187" y="0"/>
                    <a:pt x="0" y="188"/>
                    <a:pt x="0" y="422"/>
                  </a:cubicBezTo>
                  <a:cubicBezTo>
                    <a:pt x="0" y="2297"/>
                    <a:pt x="1521" y="3814"/>
                    <a:pt x="3393" y="3818"/>
                  </a:cubicBezTo>
                  <a:lnTo>
                    <a:pt x="3393" y="5799"/>
                  </a:lnTo>
                  <a:lnTo>
                    <a:pt x="4243" y="5799"/>
                  </a:lnTo>
                  <a:lnTo>
                    <a:pt x="4243" y="3822"/>
                  </a:lnTo>
                  <a:cubicBezTo>
                    <a:pt x="6119" y="3822"/>
                    <a:pt x="7643" y="2301"/>
                    <a:pt x="7643" y="422"/>
                  </a:cubicBezTo>
                  <a:cubicBezTo>
                    <a:pt x="7643" y="188"/>
                    <a:pt x="7452" y="0"/>
                    <a:pt x="7218" y="0"/>
                  </a:cubicBezTo>
                  <a:lnTo>
                    <a:pt x="6793" y="0"/>
                  </a:lnTo>
                  <a:cubicBezTo>
                    <a:pt x="5557" y="0"/>
                    <a:pt x="4419" y="671"/>
                    <a:pt x="3822" y="1755"/>
                  </a:cubicBezTo>
                  <a:cubicBezTo>
                    <a:pt x="3225" y="671"/>
                    <a:pt x="2087"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40" name="Google Shape;940;p53"/>
          <p:cNvGrpSpPr/>
          <p:nvPr/>
        </p:nvGrpSpPr>
        <p:grpSpPr>
          <a:xfrm>
            <a:off x="7830675" y="2726950"/>
            <a:ext cx="255825" cy="367850"/>
            <a:chOff x="7894575" y="1935900"/>
            <a:chExt cx="255825" cy="367850"/>
          </a:xfrm>
        </p:grpSpPr>
        <p:sp>
          <p:nvSpPr>
            <p:cNvPr id="941" name="Google Shape;941;p53"/>
            <p:cNvSpPr/>
            <p:nvPr/>
          </p:nvSpPr>
          <p:spPr>
            <a:xfrm>
              <a:off x="7939425" y="2080950"/>
              <a:ext cx="166150" cy="113225"/>
            </a:xfrm>
            <a:custGeom>
              <a:avLst/>
              <a:gdLst/>
              <a:ahLst/>
              <a:cxnLst/>
              <a:rect l="l" t="t" r="r" b="b"/>
              <a:pathLst>
                <a:path w="6646" h="4529" extrusionOk="0">
                  <a:moveTo>
                    <a:pt x="5599" y="0"/>
                  </a:moveTo>
                  <a:cubicBezTo>
                    <a:pt x="5594" y="0"/>
                    <a:pt x="5589" y="0"/>
                    <a:pt x="5584" y="1"/>
                  </a:cubicBezTo>
                  <a:lnTo>
                    <a:pt x="1057" y="1"/>
                  </a:lnTo>
                  <a:cubicBezTo>
                    <a:pt x="831" y="8"/>
                    <a:pt x="648" y="196"/>
                    <a:pt x="648" y="426"/>
                  </a:cubicBezTo>
                  <a:cubicBezTo>
                    <a:pt x="648" y="652"/>
                    <a:pt x="831" y="843"/>
                    <a:pt x="1057" y="851"/>
                  </a:cubicBezTo>
                  <a:lnTo>
                    <a:pt x="1767" y="851"/>
                  </a:lnTo>
                  <a:lnTo>
                    <a:pt x="1767" y="3054"/>
                  </a:lnTo>
                  <a:lnTo>
                    <a:pt x="0" y="4528"/>
                  </a:lnTo>
                  <a:lnTo>
                    <a:pt x="6645" y="4528"/>
                  </a:lnTo>
                  <a:lnTo>
                    <a:pt x="4879" y="3054"/>
                  </a:lnTo>
                  <a:lnTo>
                    <a:pt x="4879" y="851"/>
                  </a:lnTo>
                  <a:lnTo>
                    <a:pt x="5584" y="851"/>
                  </a:lnTo>
                  <a:cubicBezTo>
                    <a:pt x="5589" y="851"/>
                    <a:pt x="5594" y="851"/>
                    <a:pt x="5598" y="851"/>
                  </a:cubicBezTo>
                  <a:cubicBezTo>
                    <a:pt x="5834" y="851"/>
                    <a:pt x="6025" y="659"/>
                    <a:pt x="6025" y="426"/>
                  </a:cubicBezTo>
                  <a:cubicBezTo>
                    <a:pt x="6025" y="189"/>
                    <a:pt x="5834" y="0"/>
                    <a:pt x="5599"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2" name="Google Shape;942;p53"/>
            <p:cNvSpPr/>
            <p:nvPr/>
          </p:nvSpPr>
          <p:spPr>
            <a:xfrm>
              <a:off x="7894575" y="2215300"/>
              <a:ext cx="255825" cy="88450"/>
            </a:xfrm>
            <a:custGeom>
              <a:avLst/>
              <a:gdLst/>
              <a:ahLst/>
              <a:cxnLst/>
              <a:rect l="l" t="t" r="r" b="b"/>
              <a:pathLst>
                <a:path w="10233" h="3538" extrusionOk="0">
                  <a:moveTo>
                    <a:pt x="5412" y="425"/>
                  </a:moveTo>
                  <a:cubicBezTo>
                    <a:pt x="5647" y="425"/>
                    <a:pt x="5838" y="613"/>
                    <a:pt x="5838" y="850"/>
                  </a:cubicBezTo>
                  <a:cubicBezTo>
                    <a:pt x="5838" y="1087"/>
                    <a:pt x="5647" y="1276"/>
                    <a:pt x="5412" y="1276"/>
                  </a:cubicBezTo>
                  <a:cubicBezTo>
                    <a:pt x="5407" y="1276"/>
                    <a:pt x="5402" y="1276"/>
                    <a:pt x="5397" y="1275"/>
                  </a:cubicBezTo>
                  <a:lnTo>
                    <a:pt x="4832" y="1275"/>
                  </a:lnTo>
                  <a:cubicBezTo>
                    <a:pt x="4827" y="1276"/>
                    <a:pt x="4823" y="1276"/>
                    <a:pt x="4818" y="1276"/>
                  </a:cubicBezTo>
                  <a:cubicBezTo>
                    <a:pt x="4586" y="1276"/>
                    <a:pt x="4395" y="1087"/>
                    <a:pt x="4395" y="850"/>
                  </a:cubicBezTo>
                  <a:cubicBezTo>
                    <a:pt x="4395" y="613"/>
                    <a:pt x="4586" y="425"/>
                    <a:pt x="4818" y="425"/>
                  </a:cubicBezTo>
                  <a:cubicBezTo>
                    <a:pt x="4823" y="425"/>
                    <a:pt x="4827" y="425"/>
                    <a:pt x="4832" y="425"/>
                  </a:cubicBezTo>
                  <a:lnTo>
                    <a:pt x="5397" y="425"/>
                  </a:lnTo>
                  <a:cubicBezTo>
                    <a:pt x="5402" y="425"/>
                    <a:pt x="5407" y="425"/>
                    <a:pt x="5412" y="425"/>
                  </a:cubicBezTo>
                  <a:close/>
                  <a:moveTo>
                    <a:pt x="3420" y="1275"/>
                  </a:moveTo>
                  <a:cubicBezTo>
                    <a:pt x="3654" y="1275"/>
                    <a:pt x="3842" y="1463"/>
                    <a:pt x="3842" y="1700"/>
                  </a:cubicBezTo>
                  <a:cubicBezTo>
                    <a:pt x="3842" y="1934"/>
                    <a:pt x="3654" y="2126"/>
                    <a:pt x="3420" y="2126"/>
                  </a:cubicBezTo>
                  <a:lnTo>
                    <a:pt x="2851" y="2126"/>
                  </a:lnTo>
                  <a:cubicBezTo>
                    <a:pt x="2617" y="2126"/>
                    <a:pt x="2430" y="1934"/>
                    <a:pt x="2430" y="1700"/>
                  </a:cubicBezTo>
                  <a:cubicBezTo>
                    <a:pt x="2430" y="1463"/>
                    <a:pt x="2617" y="1275"/>
                    <a:pt x="2851" y="1275"/>
                  </a:cubicBezTo>
                  <a:close/>
                  <a:moveTo>
                    <a:pt x="7378" y="1275"/>
                  </a:moveTo>
                  <a:cubicBezTo>
                    <a:pt x="7616" y="1275"/>
                    <a:pt x="7804" y="1463"/>
                    <a:pt x="7804" y="1700"/>
                  </a:cubicBezTo>
                  <a:cubicBezTo>
                    <a:pt x="7804" y="1934"/>
                    <a:pt x="7616" y="2126"/>
                    <a:pt x="7378" y="2126"/>
                  </a:cubicBezTo>
                  <a:lnTo>
                    <a:pt x="6813" y="2126"/>
                  </a:lnTo>
                  <a:cubicBezTo>
                    <a:pt x="6579" y="2126"/>
                    <a:pt x="6388" y="1934"/>
                    <a:pt x="6388" y="1700"/>
                  </a:cubicBezTo>
                  <a:cubicBezTo>
                    <a:pt x="6388" y="1463"/>
                    <a:pt x="6579" y="1275"/>
                    <a:pt x="6813" y="1275"/>
                  </a:cubicBezTo>
                  <a:close/>
                  <a:moveTo>
                    <a:pt x="788" y="0"/>
                  </a:moveTo>
                  <a:cubicBezTo>
                    <a:pt x="188" y="585"/>
                    <a:pt x="0" y="1478"/>
                    <a:pt x="316" y="2254"/>
                  </a:cubicBezTo>
                  <a:cubicBezTo>
                    <a:pt x="632" y="3030"/>
                    <a:pt x="1389" y="3537"/>
                    <a:pt x="2227" y="3537"/>
                  </a:cubicBezTo>
                  <a:lnTo>
                    <a:pt x="8006" y="3537"/>
                  </a:lnTo>
                  <a:cubicBezTo>
                    <a:pt x="8845" y="3537"/>
                    <a:pt x="9597" y="3030"/>
                    <a:pt x="9917" y="2254"/>
                  </a:cubicBezTo>
                  <a:cubicBezTo>
                    <a:pt x="10233" y="1478"/>
                    <a:pt x="10046" y="585"/>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3" name="Google Shape;943;p53"/>
            <p:cNvSpPr/>
            <p:nvPr/>
          </p:nvSpPr>
          <p:spPr>
            <a:xfrm>
              <a:off x="7927050" y="1935900"/>
              <a:ext cx="191000" cy="123825"/>
            </a:xfrm>
            <a:custGeom>
              <a:avLst/>
              <a:gdLst/>
              <a:ahLst/>
              <a:cxnLst/>
              <a:rect l="l" t="t" r="r" b="b"/>
              <a:pathLst>
                <a:path w="7640" h="4953" extrusionOk="0">
                  <a:moveTo>
                    <a:pt x="421" y="0"/>
                  </a:moveTo>
                  <a:cubicBezTo>
                    <a:pt x="187" y="0"/>
                    <a:pt x="0" y="191"/>
                    <a:pt x="0" y="425"/>
                  </a:cubicBezTo>
                  <a:lnTo>
                    <a:pt x="0" y="2266"/>
                  </a:lnTo>
                  <a:cubicBezTo>
                    <a:pt x="0" y="2375"/>
                    <a:pt x="43" y="2484"/>
                    <a:pt x="125" y="2566"/>
                  </a:cubicBezTo>
                  <a:lnTo>
                    <a:pt x="2262" y="4703"/>
                  </a:lnTo>
                  <a:lnTo>
                    <a:pt x="2262" y="4953"/>
                  </a:lnTo>
                  <a:lnTo>
                    <a:pt x="5374" y="4953"/>
                  </a:lnTo>
                  <a:lnTo>
                    <a:pt x="5374" y="4703"/>
                  </a:lnTo>
                  <a:lnTo>
                    <a:pt x="7515" y="2566"/>
                  </a:lnTo>
                  <a:cubicBezTo>
                    <a:pt x="7593" y="2484"/>
                    <a:pt x="7639" y="2375"/>
                    <a:pt x="7639" y="2266"/>
                  </a:cubicBezTo>
                  <a:lnTo>
                    <a:pt x="7639" y="425"/>
                  </a:lnTo>
                  <a:cubicBezTo>
                    <a:pt x="7639" y="191"/>
                    <a:pt x="7448" y="0"/>
                    <a:pt x="721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44" name="Google Shape;944;p53"/>
          <p:cNvSpPr/>
          <p:nvPr/>
        </p:nvSpPr>
        <p:spPr>
          <a:xfrm>
            <a:off x="3478538" y="2175550"/>
            <a:ext cx="332375" cy="367050"/>
          </a:xfrm>
          <a:custGeom>
            <a:avLst/>
            <a:gdLst/>
            <a:ahLst/>
            <a:cxnLst/>
            <a:rect l="l" t="t" r="r" b="b"/>
            <a:pathLst>
              <a:path w="13295" h="14682" extrusionOk="0">
                <a:moveTo>
                  <a:pt x="12366" y="7109"/>
                </a:moveTo>
                <a:lnTo>
                  <a:pt x="12366" y="11746"/>
                </a:lnTo>
                <a:lnTo>
                  <a:pt x="929" y="11746"/>
                </a:lnTo>
                <a:lnTo>
                  <a:pt x="929" y="7109"/>
                </a:lnTo>
                <a:lnTo>
                  <a:pt x="1857" y="7109"/>
                </a:lnTo>
                <a:lnTo>
                  <a:pt x="1857" y="7803"/>
                </a:lnTo>
                <a:lnTo>
                  <a:pt x="3245" y="7803"/>
                </a:lnTo>
                <a:cubicBezTo>
                  <a:pt x="3255" y="7803"/>
                  <a:pt x="3264" y="7802"/>
                  <a:pt x="3273" y="7802"/>
                </a:cubicBezTo>
                <a:cubicBezTo>
                  <a:pt x="3530" y="7802"/>
                  <a:pt x="3741" y="8007"/>
                  <a:pt x="3741" y="8267"/>
                </a:cubicBezTo>
                <a:cubicBezTo>
                  <a:pt x="3741" y="8527"/>
                  <a:pt x="3530" y="8732"/>
                  <a:pt x="3273" y="8732"/>
                </a:cubicBezTo>
                <a:cubicBezTo>
                  <a:pt x="3264" y="8732"/>
                  <a:pt x="3255" y="8732"/>
                  <a:pt x="3245" y="8731"/>
                </a:cubicBezTo>
                <a:lnTo>
                  <a:pt x="1857" y="8731"/>
                </a:lnTo>
                <a:lnTo>
                  <a:pt x="1857" y="9117"/>
                </a:lnTo>
                <a:cubicBezTo>
                  <a:pt x="1873" y="10045"/>
                  <a:pt x="2629" y="10790"/>
                  <a:pt x="3557" y="10790"/>
                </a:cubicBezTo>
                <a:cubicBezTo>
                  <a:pt x="4485" y="10790"/>
                  <a:pt x="5242" y="10045"/>
                  <a:pt x="5257" y="9117"/>
                </a:cubicBezTo>
                <a:lnTo>
                  <a:pt x="5257" y="7109"/>
                </a:lnTo>
                <a:lnTo>
                  <a:pt x="8038" y="7109"/>
                </a:lnTo>
                <a:lnTo>
                  <a:pt x="8038" y="7803"/>
                </a:lnTo>
                <a:lnTo>
                  <a:pt x="9430" y="7803"/>
                </a:lnTo>
                <a:cubicBezTo>
                  <a:pt x="9676" y="7819"/>
                  <a:pt x="9863" y="8021"/>
                  <a:pt x="9863" y="8267"/>
                </a:cubicBezTo>
                <a:cubicBezTo>
                  <a:pt x="9863" y="8513"/>
                  <a:pt x="9676" y="8716"/>
                  <a:pt x="9430" y="8731"/>
                </a:cubicBezTo>
                <a:lnTo>
                  <a:pt x="8038" y="8731"/>
                </a:lnTo>
                <a:lnTo>
                  <a:pt x="8038" y="9117"/>
                </a:lnTo>
                <a:cubicBezTo>
                  <a:pt x="8038" y="10057"/>
                  <a:pt x="8798" y="10817"/>
                  <a:pt x="9738" y="10817"/>
                </a:cubicBezTo>
                <a:cubicBezTo>
                  <a:pt x="10678" y="10817"/>
                  <a:pt x="11438" y="10057"/>
                  <a:pt x="11438" y="9117"/>
                </a:cubicBezTo>
                <a:lnTo>
                  <a:pt x="11438" y="7109"/>
                </a:lnTo>
                <a:close/>
                <a:moveTo>
                  <a:pt x="2009" y="0"/>
                </a:moveTo>
                <a:cubicBezTo>
                  <a:pt x="1272" y="0"/>
                  <a:pt x="664" y="577"/>
                  <a:pt x="621" y="1310"/>
                </a:cubicBezTo>
                <a:cubicBezTo>
                  <a:pt x="582" y="2047"/>
                  <a:pt x="1124" y="2691"/>
                  <a:pt x="1857" y="2773"/>
                </a:cubicBezTo>
                <a:lnTo>
                  <a:pt x="3245" y="2773"/>
                </a:lnTo>
                <a:cubicBezTo>
                  <a:pt x="3257" y="2772"/>
                  <a:pt x="3268" y="2771"/>
                  <a:pt x="3279" y="2771"/>
                </a:cubicBezTo>
                <a:cubicBezTo>
                  <a:pt x="3533" y="2771"/>
                  <a:pt x="3741" y="2979"/>
                  <a:pt x="3741" y="3237"/>
                </a:cubicBezTo>
                <a:cubicBezTo>
                  <a:pt x="3741" y="3491"/>
                  <a:pt x="3533" y="3698"/>
                  <a:pt x="3279" y="3698"/>
                </a:cubicBezTo>
                <a:cubicBezTo>
                  <a:pt x="3268" y="3698"/>
                  <a:pt x="3257" y="3698"/>
                  <a:pt x="3245" y="3697"/>
                </a:cubicBezTo>
                <a:lnTo>
                  <a:pt x="1857" y="3697"/>
                </a:lnTo>
                <a:lnTo>
                  <a:pt x="1857" y="4325"/>
                </a:lnTo>
                <a:lnTo>
                  <a:pt x="1393" y="4325"/>
                </a:lnTo>
                <a:cubicBezTo>
                  <a:pt x="625" y="4325"/>
                  <a:pt x="1" y="4949"/>
                  <a:pt x="1" y="5717"/>
                </a:cubicBezTo>
                <a:lnTo>
                  <a:pt x="1" y="14218"/>
                </a:lnTo>
                <a:cubicBezTo>
                  <a:pt x="1" y="14475"/>
                  <a:pt x="207" y="14682"/>
                  <a:pt x="465" y="14682"/>
                </a:cubicBezTo>
                <a:lnTo>
                  <a:pt x="12830" y="14682"/>
                </a:lnTo>
                <a:cubicBezTo>
                  <a:pt x="13088" y="14682"/>
                  <a:pt x="13294" y="14475"/>
                  <a:pt x="13294" y="14218"/>
                </a:cubicBezTo>
                <a:lnTo>
                  <a:pt x="13294" y="5717"/>
                </a:lnTo>
                <a:cubicBezTo>
                  <a:pt x="13294" y="4949"/>
                  <a:pt x="12671" y="4329"/>
                  <a:pt x="11902" y="4325"/>
                </a:cubicBezTo>
                <a:lnTo>
                  <a:pt x="11438" y="4325"/>
                </a:lnTo>
                <a:lnTo>
                  <a:pt x="11438" y="2773"/>
                </a:lnTo>
                <a:cubicBezTo>
                  <a:pt x="12171" y="2691"/>
                  <a:pt x="12713" y="2047"/>
                  <a:pt x="12671" y="1310"/>
                </a:cubicBezTo>
                <a:cubicBezTo>
                  <a:pt x="12632" y="577"/>
                  <a:pt x="12023" y="0"/>
                  <a:pt x="11286" y="0"/>
                </a:cubicBezTo>
                <a:lnTo>
                  <a:pt x="8194" y="0"/>
                </a:lnTo>
                <a:cubicBezTo>
                  <a:pt x="7457" y="0"/>
                  <a:pt x="6848" y="577"/>
                  <a:pt x="6806" y="1310"/>
                </a:cubicBezTo>
                <a:cubicBezTo>
                  <a:pt x="6767" y="2047"/>
                  <a:pt x="7305" y="2691"/>
                  <a:pt x="8038" y="2773"/>
                </a:cubicBezTo>
                <a:lnTo>
                  <a:pt x="9430" y="2773"/>
                </a:lnTo>
                <a:cubicBezTo>
                  <a:pt x="9676" y="2788"/>
                  <a:pt x="9863" y="2991"/>
                  <a:pt x="9863" y="3237"/>
                </a:cubicBezTo>
                <a:cubicBezTo>
                  <a:pt x="9863" y="3478"/>
                  <a:pt x="9676" y="3681"/>
                  <a:pt x="9430" y="3697"/>
                </a:cubicBezTo>
                <a:lnTo>
                  <a:pt x="8038" y="3697"/>
                </a:lnTo>
                <a:lnTo>
                  <a:pt x="8038" y="4325"/>
                </a:lnTo>
                <a:lnTo>
                  <a:pt x="5257" y="4325"/>
                </a:lnTo>
                <a:lnTo>
                  <a:pt x="5257" y="2773"/>
                </a:lnTo>
                <a:cubicBezTo>
                  <a:pt x="5991" y="2691"/>
                  <a:pt x="6529" y="2047"/>
                  <a:pt x="6490" y="1310"/>
                </a:cubicBezTo>
                <a:cubicBezTo>
                  <a:pt x="6447" y="577"/>
                  <a:pt x="5838" y="0"/>
                  <a:pt x="5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45" name="Google Shape;945;p53"/>
          <p:cNvGrpSpPr/>
          <p:nvPr/>
        </p:nvGrpSpPr>
        <p:grpSpPr>
          <a:xfrm>
            <a:off x="1642850" y="2174750"/>
            <a:ext cx="339600" cy="367950"/>
            <a:chOff x="1706800" y="1383700"/>
            <a:chExt cx="339600" cy="367950"/>
          </a:xfrm>
        </p:grpSpPr>
        <p:sp>
          <p:nvSpPr>
            <p:cNvPr id="946" name="Google Shape;946;p53"/>
            <p:cNvSpPr/>
            <p:nvPr/>
          </p:nvSpPr>
          <p:spPr>
            <a:xfrm>
              <a:off x="1770475" y="1535800"/>
              <a:ext cx="95450" cy="91950"/>
            </a:xfrm>
            <a:custGeom>
              <a:avLst/>
              <a:gdLst/>
              <a:ahLst/>
              <a:cxnLst/>
              <a:rect l="l" t="t" r="r" b="b"/>
              <a:pathLst>
                <a:path w="3818" h="3678" extrusionOk="0">
                  <a:moveTo>
                    <a:pt x="0" y="0"/>
                  </a:moveTo>
                  <a:lnTo>
                    <a:pt x="0" y="3677"/>
                  </a:lnTo>
                  <a:lnTo>
                    <a:pt x="3818" y="3677"/>
                  </a:lnTo>
                  <a:lnTo>
                    <a:pt x="38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7" name="Google Shape;947;p53"/>
            <p:cNvSpPr/>
            <p:nvPr/>
          </p:nvSpPr>
          <p:spPr>
            <a:xfrm>
              <a:off x="1706800" y="1383700"/>
              <a:ext cx="339600" cy="364350"/>
            </a:xfrm>
            <a:custGeom>
              <a:avLst/>
              <a:gdLst/>
              <a:ahLst/>
              <a:cxnLst/>
              <a:rect l="l" t="t" r="r" b="b"/>
              <a:pathLst>
                <a:path w="13584" h="14574" extrusionOk="0">
                  <a:moveTo>
                    <a:pt x="6790" y="5234"/>
                  </a:moveTo>
                  <a:cubicBezTo>
                    <a:pt x="7024" y="5234"/>
                    <a:pt x="7215" y="5425"/>
                    <a:pt x="7215" y="5659"/>
                  </a:cubicBezTo>
                  <a:lnTo>
                    <a:pt x="7215" y="10187"/>
                  </a:lnTo>
                  <a:cubicBezTo>
                    <a:pt x="7215" y="10421"/>
                    <a:pt x="7024" y="10612"/>
                    <a:pt x="6790" y="10612"/>
                  </a:cubicBezTo>
                  <a:lnTo>
                    <a:pt x="2122" y="10612"/>
                  </a:lnTo>
                  <a:cubicBezTo>
                    <a:pt x="1888" y="10612"/>
                    <a:pt x="1697" y="10421"/>
                    <a:pt x="1697" y="10187"/>
                  </a:cubicBezTo>
                  <a:lnTo>
                    <a:pt x="1697" y="5659"/>
                  </a:lnTo>
                  <a:cubicBezTo>
                    <a:pt x="1697" y="5425"/>
                    <a:pt x="1888" y="5234"/>
                    <a:pt x="2122" y="5234"/>
                  </a:cubicBezTo>
                  <a:close/>
                  <a:moveTo>
                    <a:pt x="3411" y="11742"/>
                  </a:moveTo>
                  <a:cubicBezTo>
                    <a:pt x="3643" y="11742"/>
                    <a:pt x="3834" y="11934"/>
                    <a:pt x="3834" y="12168"/>
                  </a:cubicBezTo>
                  <a:cubicBezTo>
                    <a:pt x="3834" y="12405"/>
                    <a:pt x="3643" y="12593"/>
                    <a:pt x="3411" y="12593"/>
                  </a:cubicBezTo>
                  <a:cubicBezTo>
                    <a:pt x="3407" y="12593"/>
                    <a:pt x="3402" y="12593"/>
                    <a:pt x="3397" y="12593"/>
                  </a:cubicBezTo>
                  <a:lnTo>
                    <a:pt x="2263" y="12593"/>
                  </a:lnTo>
                  <a:cubicBezTo>
                    <a:pt x="2258" y="12593"/>
                    <a:pt x="2253" y="12593"/>
                    <a:pt x="2248" y="12593"/>
                  </a:cubicBezTo>
                  <a:cubicBezTo>
                    <a:pt x="2017" y="12593"/>
                    <a:pt x="1826" y="12405"/>
                    <a:pt x="1826" y="12168"/>
                  </a:cubicBezTo>
                  <a:cubicBezTo>
                    <a:pt x="1826" y="11934"/>
                    <a:pt x="2017" y="11742"/>
                    <a:pt x="2249" y="11742"/>
                  </a:cubicBezTo>
                  <a:cubicBezTo>
                    <a:pt x="2253" y="11742"/>
                    <a:pt x="2258" y="11742"/>
                    <a:pt x="2263" y="11742"/>
                  </a:cubicBezTo>
                  <a:lnTo>
                    <a:pt x="3397" y="11742"/>
                  </a:lnTo>
                  <a:cubicBezTo>
                    <a:pt x="3402" y="11742"/>
                    <a:pt x="3407" y="11742"/>
                    <a:pt x="3411" y="11742"/>
                  </a:cubicBezTo>
                  <a:close/>
                  <a:moveTo>
                    <a:pt x="6804" y="11742"/>
                  </a:moveTo>
                  <a:cubicBezTo>
                    <a:pt x="7039" y="11742"/>
                    <a:pt x="7231" y="11934"/>
                    <a:pt x="7231" y="12168"/>
                  </a:cubicBezTo>
                  <a:cubicBezTo>
                    <a:pt x="7231" y="12405"/>
                    <a:pt x="7040" y="12593"/>
                    <a:pt x="6804" y="12593"/>
                  </a:cubicBezTo>
                  <a:cubicBezTo>
                    <a:pt x="6800" y="12593"/>
                    <a:pt x="6795" y="12593"/>
                    <a:pt x="6790" y="12593"/>
                  </a:cubicBezTo>
                  <a:lnTo>
                    <a:pt x="5659" y="12593"/>
                  </a:lnTo>
                  <a:cubicBezTo>
                    <a:pt x="5654" y="12593"/>
                    <a:pt x="5650" y="12593"/>
                    <a:pt x="5645" y="12593"/>
                  </a:cubicBezTo>
                  <a:cubicBezTo>
                    <a:pt x="5410" y="12593"/>
                    <a:pt x="5218" y="12405"/>
                    <a:pt x="5218" y="12168"/>
                  </a:cubicBezTo>
                  <a:cubicBezTo>
                    <a:pt x="5218" y="11934"/>
                    <a:pt x="5410" y="11742"/>
                    <a:pt x="5645" y="11742"/>
                  </a:cubicBezTo>
                  <a:cubicBezTo>
                    <a:pt x="5650" y="11742"/>
                    <a:pt x="5654" y="11742"/>
                    <a:pt x="5659" y="11742"/>
                  </a:cubicBezTo>
                  <a:lnTo>
                    <a:pt x="6790" y="11742"/>
                  </a:lnTo>
                  <a:cubicBezTo>
                    <a:pt x="6795" y="11742"/>
                    <a:pt x="6799" y="11742"/>
                    <a:pt x="6804" y="11742"/>
                  </a:cubicBezTo>
                  <a:close/>
                  <a:moveTo>
                    <a:pt x="6154" y="1"/>
                  </a:moveTo>
                  <a:cubicBezTo>
                    <a:pt x="4984" y="5"/>
                    <a:pt x="4033" y="952"/>
                    <a:pt x="4033" y="2126"/>
                  </a:cubicBezTo>
                  <a:lnTo>
                    <a:pt x="4033" y="3538"/>
                  </a:lnTo>
                  <a:lnTo>
                    <a:pt x="1272" y="3538"/>
                  </a:lnTo>
                  <a:cubicBezTo>
                    <a:pt x="570" y="3538"/>
                    <a:pt x="1" y="4107"/>
                    <a:pt x="1" y="4813"/>
                  </a:cubicBezTo>
                  <a:lnTo>
                    <a:pt x="1" y="13298"/>
                  </a:lnTo>
                  <a:cubicBezTo>
                    <a:pt x="1" y="14004"/>
                    <a:pt x="570" y="14574"/>
                    <a:pt x="1272" y="14574"/>
                  </a:cubicBezTo>
                  <a:lnTo>
                    <a:pt x="7640" y="14574"/>
                  </a:lnTo>
                  <a:cubicBezTo>
                    <a:pt x="8342" y="14574"/>
                    <a:pt x="8911" y="14004"/>
                    <a:pt x="8911" y="13298"/>
                  </a:cubicBezTo>
                  <a:lnTo>
                    <a:pt x="8911" y="4813"/>
                  </a:lnTo>
                  <a:cubicBezTo>
                    <a:pt x="8911" y="4107"/>
                    <a:pt x="8342" y="3538"/>
                    <a:pt x="7640" y="3538"/>
                  </a:cubicBezTo>
                  <a:lnTo>
                    <a:pt x="4883" y="3538"/>
                  </a:lnTo>
                  <a:lnTo>
                    <a:pt x="4883" y="2126"/>
                  </a:lnTo>
                  <a:cubicBezTo>
                    <a:pt x="4883" y="1420"/>
                    <a:pt x="5452" y="851"/>
                    <a:pt x="6154" y="851"/>
                  </a:cubicBezTo>
                  <a:lnTo>
                    <a:pt x="9976" y="851"/>
                  </a:lnTo>
                  <a:cubicBezTo>
                    <a:pt x="10678" y="851"/>
                    <a:pt x="11247" y="1420"/>
                    <a:pt x="11247" y="2126"/>
                  </a:cubicBezTo>
                  <a:lnTo>
                    <a:pt x="11247" y="3538"/>
                  </a:lnTo>
                  <a:lnTo>
                    <a:pt x="11037" y="3538"/>
                  </a:lnTo>
                  <a:cubicBezTo>
                    <a:pt x="10331" y="3538"/>
                    <a:pt x="9761" y="4107"/>
                    <a:pt x="9761" y="4813"/>
                  </a:cubicBezTo>
                  <a:lnTo>
                    <a:pt x="9761" y="5234"/>
                  </a:lnTo>
                  <a:lnTo>
                    <a:pt x="13583" y="5234"/>
                  </a:lnTo>
                  <a:lnTo>
                    <a:pt x="13583" y="4813"/>
                  </a:lnTo>
                  <a:cubicBezTo>
                    <a:pt x="13579" y="4107"/>
                    <a:pt x="13010" y="3538"/>
                    <a:pt x="12308" y="3538"/>
                  </a:cubicBezTo>
                  <a:lnTo>
                    <a:pt x="12097" y="3538"/>
                  </a:lnTo>
                  <a:lnTo>
                    <a:pt x="12097" y="2126"/>
                  </a:lnTo>
                  <a:cubicBezTo>
                    <a:pt x="12093" y="952"/>
                    <a:pt x="11146" y="5"/>
                    <a:pt x="9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8" name="Google Shape;948;p53"/>
            <p:cNvSpPr/>
            <p:nvPr/>
          </p:nvSpPr>
          <p:spPr>
            <a:xfrm>
              <a:off x="1950825" y="1535800"/>
              <a:ext cx="95575" cy="21275"/>
            </a:xfrm>
            <a:custGeom>
              <a:avLst/>
              <a:gdLst/>
              <a:ahLst/>
              <a:cxnLst/>
              <a:rect l="l" t="t" r="r" b="b"/>
              <a:pathLst>
                <a:path w="3823" h="851" extrusionOk="0">
                  <a:moveTo>
                    <a:pt x="0" y="0"/>
                  </a:moveTo>
                  <a:lnTo>
                    <a:pt x="0" y="850"/>
                  </a:lnTo>
                  <a:lnTo>
                    <a:pt x="3822" y="850"/>
                  </a:lnTo>
                  <a:lnTo>
                    <a:pt x="38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9" name="Google Shape;949;p53"/>
            <p:cNvSpPr/>
            <p:nvPr/>
          </p:nvSpPr>
          <p:spPr>
            <a:xfrm>
              <a:off x="1950825" y="1578300"/>
              <a:ext cx="95575" cy="173350"/>
            </a:xfrm>
            <a:custGeom>
              <a:avLst/>
              <a:gdLst/>
              <a:ahLst/>
              <a:cxnLst/>
              <a:rect l="l" t="t" r="r" b="b"/>
              <a:pathLst>
                <a:path w="3823" h="6934" extrusionOk="0">
                  <a:moveTo>
                    <a:pt x="0" y="0"/>
                  </a:moveTo>
                  <a:lnTo>
                    <a:pt x="0" y="706"/>
                  </a:lnTo>
                  <a:cubicBezTo>
                    <a:pt x="0" y="773"/>
                    <a:pt x="16" y="835"/>
                    <a:pt x="47" y="897"/>
                  </a:cubicBezTo>
                  <a:lnTo>
                    <a:pt x="636" y="2079"/>
                  </a:lnTo>
                  <a:lnTo>
                    <a:pt x="636" y="4668"/>
                  </a:lnTo>
                  <a:cubicBezTo>
                    <a:pt x="636" y="4699"/>
                    <a:pt x="640" y="4734"/>
                    <a:pt x="648" y="4766"/>
                  </a:cubicBezTo>
                  <a:lnTo>
                    <a:pt x="1073" y="6602"/>
                  </a:lnTo>
                  <a:cubicBezTo>
                    <a:pt x="1116" y="6797"/>
                    <a:pt x="1287" y="6934"/>
                    <a:pt x="1486" y="6934"/>
                  </a:cubicBezTo>
                  <a:lnTo>
                    <a:pt x="2336" y="6934"/>
                  </a:lnTo>
                  <a:cubicBezTo>
                    <a:pt x="2531" y="6934"/>
                    <a:pt x="2703" y="6797"/>
                    <a:pt x="2750" y="6602"/>
                  </a:cubicBezTo>
                  <a:lnTo>
                    <a:pt x="3175" y="4766"/>
                  </a:lnTo>
                  <a:cubicBezTo>
                    <a:pt x="3183" y="4734"/>
                    <a:pt x="3183" y="4699"/>
                    <a:pt x="3183" y="4668"/>
                  </a:cubicBezTo>
                  <a:lnTo>
                    <a:pt x="3183" y="2079"/>
                  </a:lnTo>
                  <a:lnTo>
                    <a:pt x="3775" y="897"/>
                  </a:lnTo>
                  <a:cubicBezTo>
                    <a:pt x="3806" y="835"/>
                    <a:pt x="3822" y="773"/>
                    <a:pt x="3822" y="706"/>
                  </a:cubicBezTo>
                  <a:lnTo>
                    <a:pt x="38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50" name="Google Shape;950;p53"/>
          <p:cNvGrpSpPr/>
          <p:nvPr/>
        </p:nvGrpSpPr>
        <p:grpSpPr>
          <a:xfrm>
            <a:off x="1000800" y="2726950"/>
            <a:ext cx="371950" cy="367850"/>
            <a:chOff x="1064750" y="1935900"/>
            <a:chExt cx="371950" cy="367850"/>
          </a:xfrm>
        </p:grpSpPr>
        <p:sp>
          <p:nvSpPr>
            <p:cNvPr id="951" name="Google Shape;951;p53"/>
            <p:cNvSpPr/>
            <p:nvPr/>
          </p:nvSpPr>
          <p:spPr>
            <a:xfrm>
              <a:off x="1173725" y="2059700"/>
              <a:ext cx="154075" cy="99075"/>
            </a:xfrm>
            <a:custGeom>
              <a:avLst/>
              <a:gdLst/>
              <a:ahLst/>
              <a:cxnLst/>
              <a:rect l="l" t="t" r="r" b="b"/>
              <a:pathLst>
                <a:path w="6163" h="3963" extrusionOk="0">
                  <a:moveTo>
                    <a:pt x="1" y="1"/>
                  </a:moveTo>
                  <a:lnTo>
                    <a:pt x="3082" y="3963"/>
                  </a:lnTo>
                  <a:lnTo>
                    <a:pt x="61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2" name="Google Shape;952;p53"/>
            <p:cNvSpPr/>
            <p:nvPr/>
          </p:nvSpPr>
          <p:spPr>
            <a:xfrm>
              <a:off x="1064750" y="1935900"/>
              <a:ext cx="371950" cy="367850"/>
            </a:xfrm>
            <a:custGeom>
              <a:avLst/>
              <a:gdLst/>
              <a:ahLst/>
              <a:cxnLst/>
              <a:rect l="l" t="t" r="r" b="b"/>
              <a:pathLst>
                <a:path w="14878" h="14714" extrusionOk="0">
                  <a:moveTo>
                    <a:pt x="11387" y="4102"/>
                  </a:moveTo>
                  <a:cubicBezTo>
                    <a:pt x="11742" y="4102"/>
                    <a:pt x="11941" y="4512"/>
                    <a:pt x="11722" y="4789"/>
                  </a:cubicBezTo>
                  <a:lnTo>
                    <a:pt x="7862" y="9749"/>
                  </a:lnTo>
                  <a:lnTo>
                    <a:pt x="7862" y="11839"/>
                  </a:lnTo>
                  <a:cubicBezTo>
                    <a:pt x="7869" y="12081"/>
                    <a:pt x="7678" y="12280"/>
                    <a:pt x="7441" y="12280"/>
                  </a:cubicBezTo>
                  <a:cubicBezTo>
                    <a:pt x="7199" y="12280"/>
                    <a:pt x="7008" y="12081"/>
                    <a:pt x="7015" y="11839"/>
                  </a:cubicBezTo>
                  <a:lnTo>
                    <a:pt x="7015" y="9749"/>
                  </a:lnTo>
                  <a:lnTo>
                    <a:pt x="3155" y="4789"/>
                  </a:lnTo>
                  <a:cubicBezTo>
                    <a:pt x="2936" y="4512"/>
                    <a:pt x="3135" y="4102"/>
                    <a:pt x="3490" y="4102"/>
                  </a:cubicBezTo>
                  <a:close/>
                  <a:moveTo>
                    <a:pt x="1708" y="0"/>
                  </a:moveTo>
                  <a:cubicBezTo>
                    <a:pt x="878" y="0"/>
                    <a:pt x="179" y="624"/>
                    <a:pt x="90" y="1451"/>
                  </a:cubicBezTo>
                  <a:cubicBezTo>
                    <a:pt x="0" y="2274"/>
                    <a:pt x="546" y="3034"/>
                    <a:pt x="1357" y="3217"/>
                  </a:cubicBezTo>
                  <a:lnTo>
                    <a:pt x="1357" y="5093"/>
                  </a:lnTo>
                  <a:cubicBezTo>
                    <a:pt x="1357" y="5190"/>
                    <a:pt x="1388" y="5280"/>
                    <a:pt x="1447" y="5354"/>
                  </a:cubicBezTo>
                  <a:lnTo>
                    <a:pt x="5319" y="10334"/>
                  </a:lnTo>
                  <a:lnTo>
                    <a:pt x="5319" y="14292"/>
                  </a:lnTo>
                  <a:cubicBezTo>
                    <a:pt x="5319" y="14532"/>
                    <a:pt x="5518" y="14714"/>
                    <a:pt x="5742" y="14714"/>
                  </a:cubicBezTo>
                  <a:cubicBezTo>
                    <a:pt x="5792" y="14714"/>
                    <a:pt x="5842" y="14705"/>
                    <a:pt x="5892" y="14686"/>
                  </a:cubicBezTo>
                  <a:lnTo>
                    <a:pt x="9289" y="13415"/>
                  </a:lnTo>
                  <a:cubicBezTo>
                    <a:pt x="9453" y="13352"/>
                    <a:pt x="9562" y="13192"/>
                    <a:pt x="9562" y="13017"/>
                  </a:cubicBezTo>
                  <a:lnTo>
                    <a:pt x="9562" y="10334"/>
                  </a:lnTo>
                  <a:lnTo>
                    <a:pt x="13434" y="5354"/>
                  </a:lnTo>
                  <a:cubicBezTo>
                    <a:pt x="13493" y="5280"/>
                    <a:pt x="13524" y="5187"/>
                    <a:pt x="13524" y="5093"/>
                  </a:cubicBezTo>
                  <a:lnTo>
                    <a:pt x="13524" y="3217"/>
                  </a:lnTo>
                  <a:cubicBezTo>
                    <a:pt x="14331" y="3034"/>
                    <a:pt x="14877" y="2274"/>
                    <a:pt x="14787" y="1451"/>
                  </a:cubicBezTo>
                  <a:cubicBezTo>
                    <a:pt x="14698" y="624"/>
                    <a:pt x="14000" y="0"/>
                    <a:pt x="13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53" name="Google Shape;953;p53"/>
          <p:cNvGrpSpPr/>
          <p:nvPr/>
        </p:nvGrpSpPr>
        <p:grpSpPr>
          <a:xfrm>
            <a:off x="5973400" y="2726950"/>
            <a:ext cx="277875" cy="367850"/>
            <a:chOff x="6034850" y="1935900"/>
            <a:chExt cx="277875" cy="367850"/>
          </a:xfrm>
        </p:grpSpPr>
        <p:sp>
          <p:nvSpPr>
            <p:cNvPr id="954" name="Google Shape;954;p53"/>
            <p:cNvSpPr/>
            <p:nvPr/>
          </p:nvSpPr>
          <p:spPr>
            <a:xfrm>
              <a:off x="6261725" y="1939400"/>
              <a:ext cx="50325" cy="49550"/>
            </a:xfrm>
            <a:custGeom>
              <a:avLst/>
              <a:gdLst/>
              <a:ahLst/>
              <a:cxnLst/>
              <a:rect l="l" t="t" r="r" b="b"/>
              <a:pathLst>
                <a:path w="2013" h="1982" extrusionOk="0">
                  <a:moveTo>
                    <a:pt x="1006" y="0"/>
                  </a:moveTo>
                  <a:cubicBezTo>
                    <a:pt x="772" y="0"/>
                    <a:pt x="581" y="192"/>
                    <a:pt x="581" y="426"/>
                  </a:cubicBezTo>
                  <a:lnTo>
                    <a:pt x="581" y="570"/>
                  </a:lnTo>
                  <a:lnTo>
                    <a:pt x="441" y="570"/>
                  </a:lnTo>
                  <a:cubicBezTo>
                    <a:pt x="436" y="570"/>
                    <a:pt x="431" y="570"/>
                    <a:pt x="427" y="570"/>
                  </a:cubicBezTo>
                  <a:cubicBezTo>
                    <a:pt x="191" y="570"/>
                    <a:pt x="0" y="758"/>
                    <a:pt x="0" y="991"/>
                  </a:cubicBezTo>
                  <a:cubicBezTo>
                    <a:pt x="0" y="1228"/>
                    <a:pt x="191" y="1416"/>
                    <a:pt x="427" y="1416"/>
                  </a:cubicBezTo>
                  <a:cubicBezTo>
                    <a:pt x="431" y="1416"/>
                    <a:pt x="436" y="1416"/>
                    <a:pt x="441" y="1416"/>
                  </a:cubicBezTo>
                  <a:lnTo>
                    <a:pt x="581" y="1416"/>
                  </a:lnTo>
                  <a:lnTo>
                    <a:pt x="581" y="1560"/>
                  </a:lnTo>
                  <a:cubicBezTo>
                    <a:pt x="581" y="1794"/>
                    <a:pt x="772" y="1981"/>
                    <a:pt x="1006" y="1981"/>
                  </a:cubicBezTo>
                  <a:cubicBezTo>
                    <a:pt x="1240" y="1981"/>
                    <a:pt x="1431" y="1794"/>
                    <a:pt x="1431" y="1560"/>
                  </a:cubicBezTo>
                  <a:lnTo>
                    <a:pt x="1431" y="1416"/>
                  </a:lnTo>
                  <a:lnTo>
                    <a:pt x="1572" y="1416"/>
                  </a:lnTo>
                  <a:cubicBezTo>
                    <a:pt x="1577" y="1416"/>
                    <a:pt x="1581" y="1416"/>
                    <a:pt x="1586" y="1416"/>
                  </a:cubicBezTo>
                  <a:cubicBezTo>
                    <a:pt x="1821" y="1416"/>
                    <a:pt x="2012" y="1228"/>
                    <a:pt x="2012" y="991"/>
                  </a:cubicBezTo>
                  <a:cubicBezTo>
                    <a:pt x="2012" y="758"/>
                    <a:pt x="1821" y="570"/>
                    <a:pt x="1586" y="570"/>
                  </a:cubicBezTo>
                  <a:cubicBezTo>
                    <a:pt x="1581" y="570"/>
                    <a:pt x="1577" y="570"/>
                    <a:pt x="1572" y="570"/>
                  </a:cubicBezTo>
                  <a:lnTo>
                    <a:pt x="1431" y="570"/>
                  </a:lnTo>
                  <a:lnTo>
                    <a:pt x="1431" y="426"/>
                  </a:lnTo>
                  <a:cubicBezTo>
                    <a:pt x="1431" y="192"/>
                    <a:pt x="1240"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5" name="Google Shape;955;p53"/>
            <p:cNvSpPr/>
            <p:nvPr/>
          </p:nvSpPr>
          <p:spPr>
            <a:xfrm>
              <a:off x="6035450" y="1939100"/>
              <a:ext cx="49550" cy="50250"/>
            </a:xfrm>
            <a:custGeom>
              <a:avLst/>
              <a:gdLst/>
              <a:ahLst/>
              <a:cxnLst/>
              <a:rect l="l" t="t" r="r" b="b"/>
              <a:pathLst>
                <a:path w="1982" h="2010" extrusionOk="0">
                  <a:moveTo>
                    <a:pt x="1003" y="1"/>
                  </a:moveTo>
                  <a:cubicBezTo>
                    <a:pt x="765" y="1"/>
                    <a:pt x="574" y="200"/>
                    <a:pt x="581" y="438"/>
                  </a:cubicBezTo>
                  <a:lnTo>
                    <a:pt x="581" y="582"/>
                  </a:lnTo>
                  <a:lnTo>
                    <a:pt x="437" y="582"/>
                  </a:lnTo>
                  <a:cubicBezTo>
                    <a:pt x="432" y="582"/>
                    <a:pt x="428" y="582"/>
                    <a:pt x="423" y="582"/>
                  </a:cubicBezTo>
                  <a:cubicBezTo>
                    <a:pt x="191" y="582"/>
                    <a:pt x="0" y="770"/>
                    <a:pt x="0" y="1003"/>
                  </a:cubicBezTo>
                  <a:cubicBezTo>
                    <a:pt x="0" y="1240"/>
                    <a:pt x="191" y="1428"/>
                    <a:pt x="423" y="1428"/>
                  </a:cubicBezTo>
                  <a:cubicBezTo>
                    <a:pt x="428" y="1428"/>
                    <a:pt x="432" y="1428"/>
                    <a:pt x="437" y="1428"/>
                  </a:cubicBezTo>
                  <a:lnTo>
                    <a:pt x="581" y="1428"/>
                  </a:lnTo>
                  <a:lnTo>
                    <a:pt x="581" y="1572"/>
                  </a:lnTo>
                  <a:cubicBezTo>
                    <a:pt x="574" y="1810"/>
                    <a:pt x="765" y="2009"/>
                    <a:pt x="1003" y="2009"/>
                  </a:cubicBezTo>
                  <a:cubicBezTo>
                    <a:pt x="1244" y="2009"/>
                    <a:pt x="1435" y="1810"/>
                    <a:pt x="1428" y="1572"/>
                  </a:cubicBezTo>
                  <a:lnTo>
                    <a:pt x="1428" y="1428"/>
                  </a:lnTo>
                  <a:lnTo>
                    <a:pt x="1572" y="1428"/>
                  </a:lnTo>
                  <a:cubicBezTo>
                    <a:pt x="1798" y="1420"/>
                    <a:pt x="1981" y="1233"/>
                    <a:pt x="1981" y="1003"/>
                  </a:cubicBezTo>
                  <a:cubicBezTo>
                    <a:pt x="1981" y="777"/>
                    <a:pt x="1798" y="590"/>
                    <a:pt x="1572" y="582"/>
                  </a:cubicBezTo>
                  <a:lnTo>
                    <a:pt x="1428" y="582"/>
                  </a:lnTo>
                  <a:lnTo>
                    <a:pt x="1428" y="438"/>
                  </a:lnTo>
                  <a:cubicBezTo>
                    <a:pt x="1435" y="200"/>
                    <a:pt x="1244"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6" name="Google Shape;956;p53"/>
            <p:cNvSpPr/>
            <p:nvPr/>
          </p:nvSpPr>
          <p:spPr>
            <a:xfrm>
              <a:off x="6034850" y="2038625"/>
              <a:ext cx="37175" cy="35075"/>
            </a:xfrm>
            <a:custGeom>
              <a:avLst/>
              <a:gdLst/>
              <a:ahLst/>
              <a:cxnLst/>
              <a:rect l="l" t="t" r="r" b="b"/>
              <a:pathLst>
                <a:path w="1487" h="1403" extrusionOk="0">
                  <a:moveTo>
                    <a:pt x="468" y="1"/>
                  </a:moveTo>
                  <a:cubicBezTo>
                    <a:pt x="359" y="1"/>
                    <a:pt x="250" y="43"/>
                    <a:pt x="169" y="126"/>
                  </a:cubicBezTo>
                  <a:cubicBezTo>
                    <a:pt x="5" y="290"/>
                    <a:pt x="1" y="551"/>
                    <a:pt x="161" y="719"/>
                  </a:cubicBezTo>
                  <a:lnTo>
                    <a:pt x="726" y="1284"/>
                  </a:lnTo>
                  <a:cubicBezTo>
                    <a:pt x="809" y="1363"/>
                    <a:pt x="916" y="1402"/>
                    <a:pt x="1022" y="1402"/>
                  </a:cubicBezTo>
                  <a:cubicBezTo>
                    <a:pt x="1130" y="1402"/>
                    <a:pt x="1238" y="1361"/>
                    <a:pt x="1319" y="1280"/>
                  </a:cubicBezTo>
                  <a:cubicBezTo>
                    <a:pt x="1483" y="1117"/>
                    <a:pt x="1487" y="851"/>
                    <a:pt x="1327" y="684"/>
                  </a:cubicBezTo>
                  <a:lnTo>
                    <a:pt x="761" y="118"/>
                  </a:lnTo>
                  <a:cubicBezTo>
                    <a:pt x="679" y="40"/>
                    <a:pt x="57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7" name="Google Shape;957;p53"/>
            <p:cNvSpPr/>
            <p:nvPr/>
          </p:nvSpPr>
          <p:spPr>
            <a:xfrm>
              <a:off x="6275075" y="2038500"/>
              <a:ext cx="37650" cy="35525"/>
            </a:xfrm>
            <a:custGeom>
              <a:avLst/>
              <a:gdLst/>
              <a:ahLst/>
              <a:cxnLst/>
              <a:rect l="l" t="t" r="r" b="b"/>
              <a:pathLst>
                <a:path w="1506" h="1421" extrusionOk="0">
                  <a:moveTo>
                    <a:pt x="1040" y="0"/>
                  </a:moveTo>
                  <a:cubicBezTo>
                    <a:pt x="932" y="0"/>
                    <a:pt x="823" y="41"/>
                    <a:pt x="741" y="123"/>
                  </a:cubicBezTo>
                  <a:lnTo>
                    <a:pt x="172" y="689"/>
                  </a:lnTo>
                  <a:cubicBezTo>
                    <a:pt x="1" y="852"/>
                    <a:pt x="1" y="1129"/>
                    <a:pt x="168" y="1297"/>
                  </a:cubicBezTo>
                  <a:cubicBezTo>
                    <a:pt x="251" y="1379"/>
                    <a:pt x="358" y="1420"/>
                    <a:pt x="466" y="1420"/>
                  </a:cubicBezTo>
                  <a:cubicBezTo>
                    <a:pt x="578" y="1420"/>
                    <a:pt x="689" y="1376"/>
                    <a:pt x="773" y="1289"/>
                  </a:cubicBezTo>
                  <a:lnTo>
                    <a:pt x="1338" y="724"/>
                  </a:lnTo>
                  <a:cubicBezTo>
                    <a:pt x="1506" y="560"/>
                    <a:pt x="1506" y="291"/>
                    <a:pt x="1338" y="123"/>
                  </a:cubicBezTo>
                  <a:cubicBezTo>
                    <a:pt x="1256" y="41"/>
                    <a:pt x="1148"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8" name="Google Shape;958;p53"/>
            <p:cNvSpPr/>
            <p:nvPr/>
          </p:nvSpPr>
          <p:spPr>
            <a:xfrm>
              <a:off x="6061775" y="1935900"/>
              <a:ext cx="223950" cy="244025"/>
            </a:xfrm>
            <a:custGeom>
              <a:avLst/>
              <a:gdLst/>
              <a:ahLst/>
              <a:cxnLst/>
              <a:rect l="l" t="t" r="r" b="b"/>
              <a:pathLst>
                <a:path w="8958" h="9761" extrusionOk="0">
                  <a:moveTo>
                    <a:pt x="4477" y="0"/>
                  </a:moveTo>
                  <a:cubicBezTo>
                    <a:pt x="3284" y="0"/>
                    <a:pt x="2231" y="792"/>
                    <a:pt x="1895" y="1942"/>
                  </a:cubicBezTo>
                  <a:cubicBezTo>
                    <a:pt x="1073" y="2227"/>
                    <a:pt x="562" y="3050"/>
                    <a:pt x="675" y="3915"/>
                  </a:cubicBezTo>
                  <a:cubicBezTo>
                    <a:pt x="784" y="4777"/>
                    <a:pt x="1486" y="5444"/>
                    <a:pt x="2356" y="5514"/>
                  </a:cubicBezTo>
                  <a:lnTo>
                    <a:pt x="2356" y="6368"/>
                  </a:lnTo>
                  <a:lnTo>
                    <a:pt x="1650" y="6368"/>
                  </a:lnTo>
                  <a:cubicBezTo>
                    <a:pt x="874" y="6368"/>
                    <a:pt x="215" y="6941"/>
                    <a:pt x="109" y="7710"/>
                  </a:cubicBezTo>
                  <a:cubicBezTo>
                    <a:pt x="0" y="8478"/>
                    <a:pt x="476" y="9211"/>
                    <a:pt x="1225" y="9421"/>
                  </a:cubicBezTo>
                  <a:lnTo>
                    <a:pt x="1225" y="9761"/>
                  </a:lnTo>
                  <a:lnTo>
                    <a:pt x="7733" y="9761"/>
                  </a:lnTo>
                  <a:lnTo>
                    <a:pt x="7733" y="9421"/>
                  </a:lnTo>
                  <a:cubicBezTo>
                    <a:pt x="8482" y="9211"/>
                    <a:pt x="8958" y="8478"/>
                    <a:pt x="8848" y="7710"/>
                  </a:cubicBezTo>
                  <a:cubicBezTo>
                    <a:pt x="8743" y="6941"/>
                    <a:pt x="8084" y="6368"/>
                    <a:pt x="7308" y="6368"/>
                  </a:cubicBezTo>
                  <a:lnTo>
                    <a:pt x="6602" y="6368"/>
                  </a:lnTo>
                  <a:lnTo>
                    <a:pt x="6602" y="5514"/>
                  </a:lnTo>
                  <a:cubicBezTo>
                    <a:pt x="7468" y="5444"/>
                    <a:pt x="8174" y="4777"/>
                    <a:pt x="8283" y="3915"/>
                  </a:cubicBezTo>
                  <a:cubicBezTo>
                    <a:pt x="8396" y="3050"/>
                    <a:pt x="7885" y="2227"/>
                    <a:pt x="7062" y="1942"/>
                  </a:cubicBezTo>
                  <a:cubicBezTo>
                    <a:pt x="6727" y="792"/>
                    <a:pt x="5674" y="0"/>
                    <a:pt x="4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9" name="Google Shape;959;p53"/>
            <p:cNvSpPr/>
            <p:nvPr/>
          </p:nvSpPr>
          <p:spPr>
            <a:xfrm>
              <a:off x="6092375" y="2201250"/>
              <a:ext cx="162750" cy="102500"/>
            </a:xfrm>
            <a:custGeom>
              <a:avLst/>
              <a:gdLst/>
              <a:ahLst/>
              <a:cxnLst/>
              <a:rect l="l" t="t" r="r" b="b"/>
              <a:pathLst>
                <a:path w="6510" h="4100" extrusionOk="0">
                  <a:moveTo>
                    <a:pt x="1699" y="421"/>
                  </a:moveTo>
                  <a:cubicBezTo>
                    <a:pt x="1808" y="421"/>
                    <a:pt x="1917" y="463"/>
                    <a:pt x="2001" y="547"/>
                  </a:cubicBezTo>
                  <a:lnTo>
                    <a:pt x="2286" y="831"/>
                  </a:lnTo>
                  <a:cubicBezTo>
                    <a:pt x="2450" y="995"/>
                    <a:pt x="2450" y="1264"/>
                    <a:pt x="2282" y="1428"/>
                  </a:cubicBezTo>
                  <a:cubicBezTo>
                    <a:pt x="2200" y="1512"/>
                    <a:pt x="2092" y="1554"/>
                    <a:pt x="1984" y="1554"/>
                  </a:cubicBezTo>
                  <a:cubicBezTo>
                    <a:pt x="1875" y="1554"/>
                    <a:pt x="1767" y="1512"/>
                    <a:pt x="1685" y="1428"/>
                  </a:cubicBezTo>
                  <a:lnTo>
                    <a:pt x="1401" y="1147"/>
                  </a:lnTo>
                  <a:cubicBezTo>
                    <a:pt x="1233" y="983"/>
                    <a:pt x="1233" y="714"/>
                    <a:pt x="1397" y="547"/>
                  </a:cubicBezTo>
                  <a:lnTo>
                    <a:pt x="1401" y="547"/>
                  </a:lnTo>
                  <a:cubicBezTo>
                    <a:pt x="1483" y="463"/>
                    <a:pt x="1591" y="421"/>
                    <a:pt x="1699" y="421"/>
                  </a:cubicBezTo>
                  <a:close/>
                  <a:moveTo>
                    <a:pt x="4811" y="421"/>
                  </a:moveTo>
                  <a:cubicBezTo>
                    <a:pt x="4919" y="421"/>
                    <a:pt x="5027" y="463"/>
                    <a:pt x="5109" y="547"/>
                  </a:cubicBezTo>
                  <a:cubicBezTo>
                    <a:pt x="5277" y="710"/>
                    <a:pt x="5277" y="980"/>
                    <a:pt x="5113" y="1147"/>
                  </a:cubicBezTo>
                  <a:lnTo>
                    <a:pt x="4828" y="1428"/>
                  </a:lnTo>
                  <a:cubicBezTo>
                    <a:pt x="4745" y="1512"/>
                    <a:pt x="4635" y="1554"/>
                    <a:pt x="4527" y="1554"/>
                  </a:cubicBezTo>
                  <a:cubicBezTo>
                    <a:pt x="4418" y="1554"/>
                    <a:pt x="4310" y="1512"/>
                    <a:pt x="4228" y="1428"/>
                  </a:cubicBezTo>
                  <a:cubicBezTo>
                    <a:pt x="4064" y="1264"/>
                    <a:pt x="4064" y="995"/>
                    <a:pt x="4228" y="827"/>
                  </a:cubicBezTo>
                  <a:lnTo>
                    <a:pt x="4513" y="547"/>
                  </a:lnTo>
                  <a:cubicBezTo>
                    <a:pt x="4594" y="463"/>
                    <a:pt x="4703" y="421"/>
                    <a:pt x="4811" y="421"/>
                  </a:cubicBezTo>
                  <a:close/>
                  <a:moveTo>
                    <a:pt x="3399" y="1552"/>
                  </a:moveTo>
                  <a:cubicBezTo>
                    <a:pt x="3507" y="1552"/>
                    <a:pt x="3616" y="1594"/>
                    <a:pt x="3697" y="1678"/>
                  </a:cubicBezTo>
                  <a:cubicBezTo>
                    <a:pt x="3861" y="1841"/>
                    <a:pt x="3861" y="2110"/>
                    <a:pt x="3697" y="2278"/>
                  </a:cubicBezTo>
                  <a:lnTo>
                    <a:pt x="3417" y="2559"/>
                  </a:lnTo>
                  <a:cubicBezTo>
                    <a:pt x="3333" y="2638"/>
                    <a:pt x="3226" y="2678"/>
                    <a:pt x="3119" y="2678"/>
                  </a:cubicBezTo>
                  <a:cubicBezTo>
                    <a:pt x="3011" y="2678"/>
                    <a:pt x="2902" y="2637"/>
                    <a:pt x="2820" y="2555"/>
                  </a:cubicBezTo>
                  <a:cubicBezTo>
                    <a:pt x="2656" y="2391"/>
                    <a:pt x="2656" y="2126"/>
                    <a:pt x="2816" y="1962"/>
                  </a:cubicBezTo>
                  <a:lnTo>
                    <a:pt x="3097" y="1678"/>
                  </a:lnTo>
                  <a:cubicBezTo>
                    <a:pt x="3181" y="1594"/>
                    <a:pt x="3290" y="1552"/>
                    <a:pt x="3399" y="1552"/>
                  </a:cubicBezTo>
                  <a:close/>
                  <a:moveTo>
                    <a:pt x="1" y="1"/>
                  </a:moveTo>
                  <a:lnTo>
                    <a:pt x="1" y="2828"/>
                  </a:lnTo>
                  <a:cubicBezTo>
                    <a:pt x="1" y="3530"/>
                    <a:pt x="570" y="4099"/>
                    <a:pt x="1276" y="4099"/>
                  </a:cubicBezTo>
                  <a:lnTo>
                    <a:pt x="5234" y="4099"/>
                  </a:lnTo>
                  <a:cubicBezTo>
                    <a:pt x="5940" y="4099"/>
                    <a:pt x="6509" y="3530"/>
                    <a:pt x="6509" y="2828"/>
                  </a:cubicBezTo>
                  <a:lnTo>
                    <a:pt x="65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60" name="Google Shape;960;p53"/>
          <p:cNvGrpSpPr/>
          <p:nvPr/>
        </p:nvGrpSpPr>
        <p:grpSpPr>
          <a:xfrm>
            <a:off x="6588125" y="3336350"/>
            <a:ext cx="313250" cy="367800"/>
            <a:chOff x="6588125" y="3336350"/>
            <a:chExt cx="313250" cy="367800"/>
          </a:xfrm>
        </p:grpSpPr>
        <p:sp>
          <p:nvSpPr>
            <p:cNvPr id="961" name="Google Shape;961;p53"/>
            <p:cNvSpPr/>
            <p:nvPr/>
          </p:nvSpPr>
          <p:spPr>
            <a:xfrm>
              <a:off x="6706188" y="3375200"/>
              <a:ext cx="77125" cy="74350"/>
            </a:xfrm>
            <a:custGeom>
              <a:avLst/>
              <a:gdLst/>
              <a:ahLst/>
              <a:cxnLst/>
              <a:rect l="l" t="t" r="r" b="b"/>
              <a:pathLst>
                <a:path w="3085" h="2974" extrusionOk="0">
                  <a:moveTo>
                    <a:pt x="1482" y="0"/>
                  </a:moveTo>
                  <a:cubicBezTo>
                    <a:pt x="1292" y="0"/>
                    <a:pt x="1099" y="37"/>
                    <a:pt x="917" y="111"/>
                  </a:cubicBezTo>
                  <a:cubicBezTo>
                    <a:pt x="359" y="342"/>
                    <a:pt x="0" y="884"/>
                    <a:pt x="0" y="1488"/>
                  </a:cubicBezTo>
                  <a:cubicBezTo>
                    <a:pt x="0" y="2307"/>
                    <a:pt x="663" y="2970"/>
                    <a:pt x="1482" y="2974"/>
                  </a:cubicBezTo>
                  <a:cubicBezTo>
                    <a:pt x="2083" y="2974"/>
                    <a:pt x="2625" y="2611"/>
                    <a:pt x="2855" y="2053"/>
                  </a:cubicBezTo>
                  <a:cubicBezTo>
                    <a:pt x="3085" y="1500"/>
                    <a:pt x="2960" y="860"/>
                    <a:pt x="2535" y="435"/>
                  </a:cubicBezTo>
                  <a:cubicBezTo>
                    <a:pt x="2250" y="150"/>
                    <a:pt x="1869"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2" name="Google Shape;962;p53"/>
            <p:cNvSpPr/>
            <p:nvPr/>
          </p:nvSpPr>
          <p:spPr>
            <a:xfrm>
              <a:off x="6706138" y="3591000"/>
              <a:ext cx="77225" cy="74300"/>
            </a:xfrm>
            <a:custGeom>
              <a:avLst/>
              <a:gdLst/>
              <a:ahLst/>
              <a:cxnLst/>
              <a:rect l="l" t="t" r="r" b="b"/>
              <a:pathLst>
                <a:path w="3089" h="2972" extrusionOk="0">
                  <a:moveTo>
                    <a:pt x="1603" y="0"/>
                  </a:moveTo>
                  <a:cubicBezTo>
                    <a:pt x="998" y="0"/>
                    <a:pt x="456" y="359"/>
                    <a:pt x="230" y="916"/>
                  </a:cubicBezTo>
                  <a:cubicBezTo>
                    <a:pt x="0" y="1470"/>
                    <a:pt x="125" y="2110"/>
                    <a:pt x="550" y="2535"/>
                  </a:cubicBezTo>
                  <a:cubicBezTo>
                    <a:pt x="835" y="2820"/>
                    <a:pt x="1216" y="2971"/>
                    <a:pt x="1603" y="2971"/>
                  </a:cubicBezTo>
                  <a:cubicBezTo>
                    <a:pt x="1793" y="2971"/>
                    <a:pt x="1985" y="2934"/>
                    <a:pt x="2168" y="2858"/>
                  </a:cubicBezTo>
                  <a:cubicBezTo>
                    <a:pt x="2726" y="2628"/>
                    <a:pt x="3089" y="2086"/>
                    <a:pt x="3089" y="1486"/>
                  </a:cubicBezTo>
                  <a:cubicBezTo>
                    <a:pt x="3085" y="663"/>
                    <a:pt x="24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3" name="Google Shape;963;p53"/>
            <p:cNvSpPr/>
            <p:nvPr/>
          </p:nvSpPr>
          <p:spPr>
            <a:xfrm>
              <a:off x="6588125" y="3368125"/>
              <a:ext cx="313250" cy="304200"/>
            </a:xfrm>
            <a:custGeom>
              <a:avLst/>
              <a:gdLst/>
              <a:ahLst/>
              <a:cxnLst/>
              <a:rect l="l" t="t" r="r" b="b"/>
              <a:pathLst>
                <a:path w="12530" h="12168" extrusionOk="0">
                  <a:moveTo>
                    <a:pt x="10892" y="4813"/>
                  </a:moveTo>
                  <a:cubicBezTo>
                    <a:pt x="10893" y="4813"/>
                    <a:pt x="10893" y="4813"/>
                    <a:pt x="10894" y="4813"/>
                  </a:cubicBezTo>
                  <a:lnTo>
                    <a:pt x="10894" y="4813"/>
                  </a:lnTo>
                  <a:cubicBezTo>
                    <a:pt x="10895" y="4813"/>
                    <a:pt x="10895" y="4813"/>
                    <a:pt x="10896" y="4813"/>
                  </a:cubicBezTo>
                  <a:close/>
                  <a:moveTo>
                    <a:pt x="6084" y="1"/>
                  </a:moveTo>
                  <a:cubicBezTo>
                    <a:pt x="5464" y="1"/>
                    <a:pt x="4934" y="445"/>
                    <a:pt x="4828" y="1057"/>
                  </a:cubicBezTo>
                  <a:cubicBezTo>
                    <a:pt x="4723" y="1670"/>
                    <a:pt x="5074" y="2266"/>
                    <a:pt x="5659" y="2473"/>
                  </a:cubicBezTo>
                  <a:lnTo>
                    <a:pt x="5659" y="4006"/>
                  </a:lnTo>
                  <a:cubicBezTo>
                    <a:pt x="5394" y="4060"/>
                    <a:pt x="5140" y="4165"/>
                    <a:pt x="4914" y="4314"/>
                  </a:cubicBezTo>
                  <a:lnTo>
                    <a:pt x="3690" y="3093"/>
                  </a:lnTo>
                  <a:cubicBezTo>
                    <a:pt x="3530" y="3327"/>
                    <a:pt x="3327" y="3530"/>
                    <a:pt x="3089" y="3694"/>
                  </a:cubicBezTo>
                  <a:lnTo>
                    <a:pt x="4314" y="4914"/>
                  </a:lnTo>
                  <a:cubicBezTo>
                    <a:pt x="4165" y="5140"/>
                    <a:pt x="4060" y="5394"/>
                    <a:pt x="4006" y="5659"/>
                  </a:cubicBezTo>
                  <a:lnTo>
                    <a:pt x="2473" y="5659"/>
                  </a:lnTo>
                  <a:cubicBezTo>
                    <a:pt x="2291" y="5143"/>
                    <a:pt x="1806" y="4810"/>
                    <a:pt x="1274" y="4810"/>
                  </a:cubicBezTo>
                  <a:cubicBezTo>
                    <a:pt x="1203" y="4810"/>
                    <a:pt x="1130" y="4816"/>
                    <a:pt x="1057" y="4828"/>
                  </a:cubicBezTo>
                  <a:cubicBezTo>
                    <a:pt x="445" y="4934"/>
                    <a:pt x="1" y="5464"/>
                    <a:pt x="1" y="6084"/>
                  </a:cubicBezTo>
                  <a:cubicBezTo>
                    <a:pt x="1" y="6704"/>
                    <a:pt x="445" y="7234"/>
                    <a:pt x="1057" y="7340"/>
                  </a:cubicBezTo>
                  <a:cubicBezTo>
                    <a:pt x="1130" y="7352"/>
                    <a:pt x="1203" y="7358"/>
                    <a:pt x="1274" y="7358"/>
                  </a:cubicBezTo>
                  <a:cubicBezTo>
                    <a:pt x="1806" y="7358"/>
                    <a:pt x="2291" y="7024"/>
                    <a:pt x="2473" y="6509"/>
                  </a:cubicBezTo>
                  <a:lnTo>
                    <a:pt x="4002" y="6509"/>
                  </a:lnTo>
                  <a:cubicBezTo>
                    <a:pt x="4056" y="6774"/>
                    <a:pt x="4161" y="7028"/>
                    <a:pt x="4314" y="7254"/>
                  </a:cubicBezTo>
                  <a:lnTo>
                    <a:pt x="2262" y="9305"/>
                  </a:lnTo>
                  <a:cubicBezTo>
                    <a:pt x="2492" y="9473"/>
                    <a:pt x="2695" y="9675"/>
                    <a:pt x="2863" y="9906"/>
                  </a:cubicBezTo>
                  <a:lnTo>
                    <a:pt x="4914" y="7854"/>
                  </a:lnTo>
                  <a:cubicBezTo>
                    <a:pt x="5140" y="8003"/>
                    <a:pt x="5394" y="8108"/>
                    <a:pt x="5659" y="8162"/>
                  </a:cubicBezTo>
                  <a:lnTo>
                    <a:pt x="5659" y="9695"/>
                  </a:lnTo>
                  <a:cubicBezTo>
                    <a:pt x="5074" y="9902"/>
                    <a:pt x="4723" y="10498"/>
                    <a:pt x="4828" y="11111"/>
                  </a:cubicBezTo>
                  <a:cubicBezTo>
                    <a:pt x="4934" y="11723"/>
                    <a:pt x="5464" y="12167"/>
                    <a:pt x="6084" y="12167"/>
                  </a:cubicBezTo>
                  <a:cubicBezTo>
                    <a:pt x="6704" y="12167"/>
                    <a:pt x="7234" y="11723"/>
                    <a:pt x="7340" y="11111"/>
                  </a:cubicBezTo>
                  <a:cubicBezTo>
                    <a:pt x="7445" y="10498"/>
                    <a:pt x="7094" y="9902"/>
                    <a:pt x="6509" y="9695"/>
                  </a:cubicBezTo>
                  <a:lnTo>
                    <a:pt x="6509" y="8162"/>
                  </a:lnTo>
                  <a:cubicBezTo>
                    <a:pt x="6774" y="8108"/>
                    <a:pt x="7028" y="8003"/>
                    <a:pt x="7254" y="7854"/>
                  </a:cubicBezTo>
                  <a:lnTo>
                    <a:pt x="8474" y="9079"/>
                  </a:lnTo>
                  <a:cubicBezTo>
                    <a:pt x="8638" y="8841"/>
                    <a:pt x="8841" y="8638"/>
                    <a:pt x="9075" y="8478"/>
                  </a:cubicBezTo>
                  <a:lnTo>
                    <a:pt x="7850" y="7254"/>
                  </a:lnTo>
                  <a:cubicBezTo>
                    <a:pt x="8003" y="7028"/>
                    <a:pt x="8108" y="6774"/>
                    <a:pt x="8162" y="6509"/>
                  </a:cubicBezTo>
                  <a:lnTo>
                    <a:pt x="9691" y="6509"/>
                  </a:lnTo>
                  <a:cubicBezTo>
                    <a:pt x="9888" y="7062"/>
                    <a:pt x="10391" y="7359"/>
                    <a:pt x="10898" y="7359"/>
                  </a:cubicBezTo>
                  <a:cubicBezTo>
                    <a:pt x="11285" y="7359"/>
                    <a:pt x="11675" y="7186"/>
                    <a:pt x="11933" y="6821"/>
                  </a:cubicBezTo>
                  <a:cubicBezTo>
                    <a:pt x="12530" y="5975"/>
                    <a:pt x="11926" y="4814"/>
                    <a:pt x="10894" y="4813"/>
                  </a:cubicBezTo>
                  <a:lnTo>
                    <a:pt x="10894" y="4813"/>
                  </a:lnTo>
                  <a:cubicBezTo>
                    <a:pt x="10353" y="4814"/>
                    <a:pt x="9874" y="5153"/>
                    <a:pt x="9695" y="5659"/>
                  </a:cubicBezTo>
                  <a:lnTo>
                    <a:pt x="8162" y="5659"/>
                  </a:lnTo>
                  <a:cubicBezTo>
                    <a:pt x="8108" y="5394"/>
                    <a:pt x="8003" y="5140"/>
                    <a:pt x="7854" y="4914"/>
                  </a:cubicBezTo>
                  <a:lnTo>
                    <a:pt x="9906" y="2863"/>
                  </a:lnTo>
                  <a:cubicBezTo>
                    <a:pt x="9675" y="2695"/>
                    <a:pt x="9473" y="2492"/>
                    <a:pt x="9305" y="2262"/>
                  </a:cubicBezTo>
                  <a:lnTo>
                    <a:pt x="7254" y="4314"/>
                  </a:lnTo>
                  <a:cubicBezTo>
                    <a:pt x="7028" y="4165"/>
                    <a:pt x="6774" y="4060"/>
                    <a:pt x="6509" y="4006"/>
                  </a:cubicBezTo>
                  <a:lnTo>
                    <a:pt x="6509" y="2473"/>
                  </a:lnTo>
                  <a:cubicBezTo>
                    <a:pt x="7094" y="2266"/>
                    <a:pt x="7445" y="1670"/>
                    <a:pt x="7340" y="1057"/>
                  </a:cubicBezTo>
                  <a:cubicBezTo>
                    <a:pt x="7234" y="445"/>
                    <a:pt x="6704" y="1"/>
                    <a:pt x="6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4" name="Google Shape;964;p53"/>
            <p:cNvSpPr/>
            <p:nvPr/>
          </p:nvSpPr>
          <p:spPr>
            <a:xfrm>
              <a:off x="6695113" y="3608625"/>
              <a:ext cx="99275" cy="95525"/>
            </a:xfrm>
            <a:custGeom>
              <a:avLst/>
              <a:gdLst/>
              <a:ahLst/>
              <a:cxnLst/>
              <a:rect l="l" t="t" r="r" b="b"/>
              <a:pathLst>
                <a:path w="3971" h="3821" extrusionOk="0">
                  <a:moveTo>
                    <a:pt x="2059" y="1"/>
                  </a:moveTo>
                  <a:cubicBezTo>
                    <a:pt x="1287" y="1"/>
                    <a:pt x="593" y="469"/>
                    <a:pt x="297" y="1182"/>
                  </a:cubicBezTo>
                  <a:cubicBezTo>
                    <a:pt x="0" y="1896"/>
                    <a:pt x="164" y="2715"/>
                    <a:pt x="710" y="3261"/>
                  </a:cubicBezTo>
                  <a:cubicBezTo>
                    <a:pt x="1075" y="3626"/>
                    <a:pt x="1564" y="3820"/>
                    <a:pt x="2061" y="3820"/>
                  </a:cubicBezTo>
                  <a:cubicBezTo>
                    <a:pt x="2307" y="3820"/>
                    <a:pt x="2556" y="3773"/>
                    <a:pt x="2792" y="3674"/>
                  </a:cubicBezTo>
                  <a:cubicBezTo>
                    <a:pt x="3506" y="3382"/>
                    <a:pt x="3970" y="2684"/>
                    <a:pt x="3970" y="1912"/>
                  </a:cubicBezTo>
                  <a:cubicBezTo>
                    <a:pt x="3970" y="855"/>
                    <a:pt x="3116" y="1"/>
                    <a:pt x="2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5" name="Google Shape;965;p53"/>
            <p:cNvSpPr/>
            <p:nvPr/>
          </p:nvSpPr>
          <p:spPr>
            <a:xfrm>
              <a:off x="6695063" y="3336350"/>
              <a:ext cx="99375" cy="95500"/>
            </a:xfrm>
            <a:custGeom>
              <a:avLst/>
              <a:gdLst/>
              <a:ahLst/>
              <a:cxnLst/>
              <a:rect l="l" t="t" r="r" b="b"/>
              <a:pathLst>
                <a:path w="3975" h="3820" extrusionOk="0">
                  <a:moveTo>
                    <a:pt x="2064" y="0"/>
                  </a:moveTo>
                  <a:cubicBezTo>
                    <a:pt x="1292" y="0"/>
                    <a:pt x="594" y="464"/>
                    <a:pt x="297" y="1178"/>
                  </a:cubicBezTo>
                  <a:cubicBezTo>
                    <a:pt x="1" y="1892"/>
                    <a:pt x="165" y="2711"/>
                    <a:pt x="711" y="3260"/>
                  </a:cubicBezTo>
                  <a:cubicBezTo>
                    <a:pt x="1078" y="3625"/>
                    <a:pt x="1566" y="3820"/>
                    <a:pt x="2063" y="3820"/>
                  </a:cubicBezTo>
                  <a:cubicBezTo>
                    <a:pt x="2308" y="3820"/>
                    <a:pt x="2556" y="3772"/>
                    <a:pt x="2793" y="3674"/>
                  </a:cubicBezTo>
                  <a:cubicBezTo>
                    <a:pt x="3507" y="3377"/>
                    <a:pt x="3974" y="2679"/>
                    <a:pt x="3974" y="1907"/>
                  </a:cubicBezTo>
                  <a:cubicBezTo>
                    <a:pt x="3971" y="854"/>
                    <a:pt x="3117" y="0"/>
                    <a:pt x="2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66" name="Google Shape;966;p53"/>
          <p:cNvGrpSpPr/>
          <p:nvPr/>
        </p:nvGrpSpPr>
        <p:grpSpPr>
          <a:xfrm>
            <a:off x="4709538" y="2174750"/>
            <a:ext cx="331600" cy="367850"/>
            <a:chOff x="4811750" y="1383700"/>
            <a:chExt cx="331600" cy="367850"/>
          </a:xfrm>
        </p:grpSpPr>
        <p:sp>
          <p:nvSpPr>
            <p:cNvPr id="967" name="Google Shape;967;p53"/>
            <p:cNvSpPr/>
            <p:nvPr/>
          </p:nvSpPr>
          <p:spPr>
            <a:xfrm>
              <a:off x="5022625" y="1383700"/>
              <a:ext cx="120725" cy="107475"/>
            </a:xfrm>
            <a:custGeom>
              <a:avLst/>
              <a:gdLst/>
              <a:ahLst/>
              <a:cxnLst/>
              <a:rect l="l" t="t" r="r" b="b"/>
              <a:pathLst>
                <a:path w="4829" h="4299" extrusionOk="0">
                  <a:moveTo>
                    <a:pt x="2113" y="1"/>
                  </a:moveTo>
                  <a:cubicBezTo>
                    <a:pt x="1191" y="1"/>
                    <a:pt x="289" y="577"/>
                    <a:pt x="1" y="1584"/>
                  </a:cubicBezTo>
                  <a:lnTo>
                    <a:pt x="2711" y="4298"/>
                  </a:lnTo>
                  <a:cubicBezTo>
                    <a:pt x="4298" y="3842"/>
                    <a:pt x="4828" y="1861"/>
                    <a:pt x="3686" y="672"/>
                  </a:cubicBezTo>
                  <a:cubicBezTo>
                    <a:pt x="3242" y="213"/>
                    <a:pt x="2674" y="1"/>
                    <a:pt x="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8" name="Google Shape;968;p53"/>
            <p:cNvSpPr/>
            <p:nvPr/>
          </p:nvSpPr>
          <p:spPr>
            <a:xfrm>
              <a:off x="4852263" y="1450300"/>
              <a:ext cx="240625" cy="234300"/>
            </a:xfrm>
            <a:custGeom>
              <a:avLst/>
              <a:gdLst/>
              <a:ahLst/>
              <a:cxnLst/>
              <a:rect l="l" t="t" r="r" b="b"/>
              <a:pathLst>
                <a:path w="9625" h="9372" extrusionOk="0">
                  <a:moveTo>
                    <a:pt x="5463" y="0"/>
                  </a:moveTo>
                  <a:cubicBezTo>
                    <a:pt x="5137" y="0"/>
                    <a:pt x="4811" y="125"/>
                    <a:pt x="4563" y="375"/>
                  </a:cubicBezTo>
                  <a:cubicBezTo>
                    <a:pt x="4075" y="862"/>
                    <a:pt x="4064" y="1646"/>
                    <a:pt x="4539" y="2149"/>
                  </a:cubicBezTo>
                  <a:lnTo>
                    <a:pt x="4641" y="2247"/>
                  </a:lnTo>
                  <a:lnTo>
                    <a:pt x="4040" y="2847"/>
                  </a:lnTo>
                  <a:lnTo>
                    <a:pt x="5039" y="3850"/>
                  </a:lnTo>
                  <a:cubicBezTo>
                    <a:pt x="5206" y="4013"/>
                    <a:pt x="5206" y="4282"/>
                    <a:pt x="5039" y="4450"/>
                  </a:cubicBezTo>
                  <a:cubicBezTo>
                    <a:pt x="4957" y="4532"/>
                    <a:pt x="4849" y="4573"/>
                    <a:pt x="4740" y="4573"/>
                  </a:cubicBezTo>
                  <a:cubicBezTo>
                    <a:pt x="4631" y="4573"/>
                    <a:pt x="4522" y="4532"/>
                    <a:pt x="4438" y="4450"/>
                  </a:cubicBezTo>
                  <a:lnTo>
                    <a:pt x="3440" y="3452"/>
                  </a:lnTo>
                  <a:lnTo>
                    <a:pt x="2839" y="4048"/>
                  </a:lnTo>
                  <a:lnTo>
                    <a:pt x="3838" y="5051"/>
                  </a:lnTo>
                  <a:cubicBezTo>
                    <a:pt x="4005" y="5214"/>
                    <a:pt x="4005" y="5483"/>
                    <a:pt x="3838" y="5651"/>
                  </a:cubicBezTo>
                  <a:cubicBezTo>
                    <a:pt x="3756" y="5733"/>
                    <a:pt x="3647" y="5774"/>
                    <a:pt x="3539" y="5774"/>
                  </a:cubicBezTo>
                  <a:cubicBezTo>
                    <a:pt x="3430" y="5774"/>
                    <a:pt x="3321" y="5733"/>
                    <a:pt x="3237" y="5651"/>
                  </a:cubicBezTo>
                  <a:lnTo>
                    <a:pt x="2239" y="4649"/>
                  </a:lnTo>
                  <a:lnTo>
                    <a:pt x="539" y="6349"/>
                  </a:lnTo>
                  <a:cubicBezTo>
                    <a:pt x="496" y="6396"/>
                    <a:pt x="461" y="6447"/>
                    <a:pt x="441" y="6505"/>
                  </a:cubicBezTo>
                  <a:lnTo>
                    <a:pt x="0" y="7698"/>
                  </a:lnTo>
                  <a:cubicBezTo>
                    <a:pt x="59" y="7691"/>
                    <a:pt x="121" y="7687"/>
                    <a:pt x="180" y="7687"/>
                  </a:cubicBezTo>
                  <a:cubicBezTo>
                    <a:pt x="507" y="7687"/>
                    <a:pt x="819" y="7812"/>
                    <a:pt x="1057" y="8038"/>
                  </a:cubicBezTo>
                  <a:cubicBezTo>
                    <a:pt x="1467" y="8435"/>
                    <a:pt x="1821" y="8884"/>
                    <a:pt x="2118" y="9371"/>
                  </a:cubicBezTo>
                  <a:lnTo>
                    <a:pt x="2987" y="9048"/>
                  </a:lnTo>
                  <a:cubicBezTo>
                    <a:pt x="3042" y="9028"/>
                    <a:pt x="3097" y="8997"/>
                    <a:pt x="3140" y="8950"/>
                  </a:cubicBezTo>
                  <a:lnTo>
                    <a:pt x="7242" y="4852"/>
                  </a:lnTo>
                  <a:lnTo>
                    <a:pt x="7339" y="4949"/>
                  </a:lnTo>
                  <a:cubicBezTo>
                    <a:pt x="7586" y="5188"/>
                    <a:pt x="7905" y="5307"/>
                    <a:pt x="8224" y="5307"/>
                  </a:cubicBezTo>
                  <a:cubicBezTo>
                    <a:pt x="8551" y="5307"/>
                    <a:pt x="8879" y="5182"/>
                    <a:pt x="9129" y="4934"/>
                  </a:cubicBezTo>
                  <a:cubicBezTo>
                    <a:pt x="9621" y="4442"/>
                    <a:pt x="9625" y="3647"/>
                    <a:pt x="9141" y="3148"/>
                  </a:cubicBezTo>
                  <a:lnTo>
                    <a:pt x="6337" y="348"/>
                  </a:lnTo>
                  <a:cubicBezTo>
                    <a:pt x="6092" y="116"/>
                    <a:pt x="5778" y="0"/>
                    <a:pt x="5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9" name="Google Shape;969;p53"/>
            <p:cNvSpPr/>
            <p:nvPr/>
          </p:nvSpPr>
          <p:spPr>
            <a:xfrm>
              <a:off x="4811750" y="1641950"/>
              <a:ext cx="81425" cy="109600"/>
            </a:xfrm>
            <a:custGeom>
              <a:avLst/>
              <a:gdLst/>
              <a:ahLst/>
              <a:cxnLst/>
              <a:rect l="l" t="t" r="r" b="b"/>
              <a:pathLst>
                <a:path w="3257" h="4384" extrusionOk="0">
                  <a:moveTo>
                    <a:pt x="1629" y="1"/>
                  </a:moveTo>
                  <a:cubicBezTo>
                    <a:pt x="1524" y="1"/>
                    <a:pt x="1420" y="40"/>
                    <a:pt x="1338" y="118"/>
                  </a:cubicBezTo>
                  <a:cubicBezTo>
                    <a:pt x="1198" y="247"/>
                    <a:pt x="1" y="1420"/>
                    <a:pt x="1" y="2547"/>
                  </a:cubicBezTo>
                  <a:cubicBezTo>
                    <a:pt x="1" y="3904"/>
                    <a:pt x="878" y="4384"/>
                    <a:pt x="1631" y="4384"/>
                  </a:cubicBezTo>
                  <a:cubicBezTo>
                    <a:pt x="2379" y="4384"/>
                    <a:pt x="3257" y="3904"/>
                    <a:pt x="3257" y="2547"/>
                  </a:cubicBezTo>
                  <a:cubicBezTo>
                    <a:pt x="3257" y="1420"/>
                    <a:pt x="2060" y="247"/>
                    <a:pt x="1923" y="118"/>
                  </a:cubicBezTo>
                  <a:cubicBezTo>
                    <a:pt x="1839" y="40"/>
                    <a:pt x="1734" y="1"/>
                    <a:pt x="1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70" name="Google Shape;970;p53"/>
          <p:cNvGrpSpPr/>
          <p:nvPr/>
        </p:nvGrpSpPr>
        <p:grpSpPr>
          <a:xfrm>
            <a:off x="6611625" y="2726950"/>
            <a:ext cx="266250" cy="367850"/>
            <a:chOff x="6659875" y="1935900"/>
            <a:chExt cx="266250" cy="367850"/>
          </a:xfrm>
        </p:grpSpPr>
        <p:sp>
          <p:nvSpPr>
            <p:cNvPr id="971" name="Google Shape;971;p53"/>
            <p:cNvSpPr/>
            <p:nvPr/>
          </p:nvSpPr>
          <p:spPr>
            <a:xfrm>
              <a:off x="6659875" y="2046450"/>
              <a:ext cx="217225" cy="60950"/>
            </a:xfrm>
            <a:custGeom>
              <a:avLst/>
              <a:gdLst/>
              <a:ahLst/>
              <a:cxnLst/>
              <a:rect l="l" t="t" r="r" b="b"/>
              <a:pathLst>
                <a:path w="8689" h="2438" extrusionOk="0">
                  <a:moveTo>
                    <a:pt x="2242" y="0"/>
                  </a:moveTo>
                  <a:lnTo>
                    <a:pt x="796" y="577"/>
                  </a:lnTo>
                  <a:cubicBezTo>
                    <a:pt x="316" y="768"/>
                    <a:pt x="0" y="1232"/>
                    <a:pt x="4" y="1747"/>
                  </a:cubicBezTo>
                  <a:lnTo>
                    <a:pt x="4" y="2437"/>
                  </a:lnTo>
                  <a:lnTo>
                    <a:pt x="8685" y="2437"/>
                  </a:lnTo>
                  <a:lnTo>
                    <a:pt x="8688" y="1747"/>
                  </a:lnTo>
                  <a:cubicBezTo>
                    <a:pt x="8688" y="1232"/>
                    <a:pt x="8373" y="768"/>
                    <a:pt x="7893" y="577"/>
                  </a:cubicBezTo>
                  <a:lnTo>
                    <a:pt x="6446" y="0"/>
                  </a:lnTo>
                  <a:cubicBezTo>
                    <a:pt x="6138" y="129"/>
                    <a:pt x="5807" y="199"/>
                    <a:pt x="5471" y="199"/>
                  </a:cubicBezTo>
                  <a:lnTo>
                    <a:pt x="3217" y="199"/>
                  </a:lnTo>
                  <a:cubicBezTo>
                    <a:pt x="2882" y="199"/>
                    <a:pt x="2551" y="129"/>
                    <a:pt x="2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2" name="Google Shape;972;p53"/>
            <p:cNvSpPr/>
            <p:nvPr/>
          </p:nvSpPr>
          <p:spPr>
            <a:xfrm>
              <a:off x="6660050" y="2128425"/>
              <a:ext cx="217050" cy="77050"/>
            </a:xfrm>
            <a:custGeom>
              <a:avLst/>
              <a:gdLst/>
              <a:ahLst/>
              <a:cxnLst/>
              <a:rect l="l" t="t" r="r" b="b"/>
              <a:pathLst>
                <a:path w="8682" h="3082" extrusionOk="0">
                  <a:moveTo>
                    <a:pt x="5478" y="1120"/>
                  </a:moveTo>
                  <a:cubicBezTo>
                    <a:pt x="5710" y="1120"/>
                    <a:pt x="5897" y="1308"/>
                    <a:pt x="5897" y="1541"/>
                  </a:cubicBezTo>
                  <a:cubicBezTo>
                    <a:pt x="5897" y="1774"/>
                    <a:pt x="5710" y="1959"/>
                    <a:pt x="5479" y="1959"/>
                  </a:cubicBezTo>
                  <a:cubicBezTo>
                    <a:pt x="5474" y="1959"/>
                    <a:pt x="5469" y="1958"/>
                    <a:pt x="5464" y="1958"/>
                  </a:cubicBezTo>
                  <a:lnTo>
                    <a:pt x="3222" y="1958"/>
                  </a:lnTo>
                  <a:cubicBezTo>
                    <a:pt x="3220" y="1958"/>
                    <a:pt x="3217" y="1958"/>
                    <a:pt x="3215" y="1958"/>
                  </a:cubicBezTo>
                  <a:cubicBezTo>
                    <a:pt x="2984" y="1958"/>
                    <a:pt x="2801" y="1769"/>
                    <a:pt x="2801" y="1541"/>
                  </a:cubicBezTo>
                  <a:cubicBezTo>
                    <a:pt x="2801" y="1307"/>
                    <a:pt x="2988" y="1120"/>
                    <a:pt x="3222" y="1120"/>
                  </a:cubicBezTo>
                  <a:lnTo>
                    <a:pt x="5464" y="1120"/>
                  </a:lnTo>
                  <a:cubicBezTo>
                    <a:pt x="5469" y="1120"/>
                    <a:pt x="5474" y="1120"/>
                    <a:pt x="5478" y="1120"/>
                  </a:cubicBezTo>
                  <a:close/>
                  <a:moveTo>
                    <a:pt x="1" y="1"/>
                  </a:moveTo>
                  <a:lnTo>
                    <a:pt x="1" y="3081"/>
                  </a:lnTo>
                  <a:lnTo>
                    <a:pt x="5039" y="3081"/>
                  </a:lnTo>
                  <a:cubicBezTo>
                    <a:pt x="5570" y="1888"/>
                    <a:pt x="6747" y="1120"/>
                    <a:pt x="8054" y="1120"/>
                  </a:cubicBezTo>
                  <a:cubicBezTo>
                    <a:pt x="8264" y="1120"/>
                    <a:pt x="8475" y="1139"/>
                    <a:pt x="8681" y="1182"/>
                  </a:cubicBezTo>
                  <a:lnTo>
                    <a:pt x="8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3" name="Google Shape;973;p53"/>
            <p:cNvSpPr/>
            <p:nvPr/>
          </p:nvSpPr>
          <p:spPr>
            <a:xfrm>
              <a:off x="6660050" y="2226400"/>
              <a:ext cx="146475" cy="73550"/>
            </a:xfrm>
            <a:custGeom>
              <a:avLst/>
              <a:gdLst/>
              <a:ahLst/>
              <a:cxnLst/>
              <a:rect l="l" t="t" r="r" b="b"/>
              <a:pathLst>
                <a:path w="5859" h="2942" extrusionOk="0">
                  <a:moveTo>
                    <a:pt x="1" y="1"/>
                  </a:moveTo>
                  <a:lnTo>
                    <a:pt x="1" y="1682"/>
                  </a:lnTo>
                  <a:cubicBezTo>
                    <a:pt x="1" y="2376"/>
                    <a:pt x="563" y="2941"/>
                    <a:pt x="1261" y="2941"/>
                  </a:cubicBezTo>
                  <a:lnTo>
                    <a:pt x="5858" y="2941"/>
                  </a:lnTo>
                  <a:cubicBezTo>
                    <a:pt x="5706" y="2809"/>
                    <a:pt x="5570" y="2660"/>
                    <a:pt x="5445" y="2500"/>
                  </a:cubicBezTo>
                  <a:cubicBezTo>
                    <a:pt x="4899" y="1791"/>
                    <a:pt x="4661" y="890"/>
                    <a:pt x="4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4" name="Google Shape;974;p53"/>
            <p:cNvSpPr/>
            <p:nvPr/>
          </p:nvSpPr>
          <p:spPr>
            <a:xfrm>
              <a:off x="6702075" y="1935900"/>
              <a:ext cx="133000" cy="94575"/>
            </a:xfrm>
            <a:custGeom>
              <a:avLst/>
              <a:gdLst/>
              <a:ahLst/>
              <a:cxnLst/>
              <a:rect l="l" t="t" r="r" b="b"/>
              <a:pathLst>
                <a:path w="5320" h="3783" extrusionOk="0">
                  <a:moveTo>
                    <a:pt x="3668" y="0"/>
                  </a:moveTo>
                  <a:cubicBezTo>
                    <a:pt x="3665" y="0"/>
                    <a:pt x="3662" y="0"/>
                    <a:pt x="3659" y="0"/>
                  </a:cubicBezTo>
                  <a:lnTo>
                    <a:pt x="1662" y="0"/>
                  </a:lnTo>
                  <a:cubicBezTo>
                    <a:pt x="941" y="0"/>
                    <a:pt x="293" y="437"/>
                    <a:pt x="28" y="1104"/>
                  </a:cubicBezTo>
                  <a:cubicBezTo>
                    <a:pt x="9" y="1154"/>
                    <a:pt x="1" y="1209"/>
                    <a:pt x="1" y="1260"/>
                  </a:cubicBezTo>
                  <a:lnTo>
                    <a:pt x="1" y="2660"/>
                  </a:lnTo>
                  <a:cubicBezTo>
                    <a:pt x="1" y="2722"/>
                    <a:pt x="12" y="2784"/>
                    <a:pt x="40" y="2843"/>
                  </a:cubicBezTo>
                  <a:cubicBezTo>
                    <a:pt x="317" y="3416"/>
                    <a:pt x="894" y="3779"/>
                    <a:pt x="1529" y="3783"/>
                  </a:cubicBezTo>
                  <a:lnTo>
                    <a:pt x="3787" y="3783"/>
                  </a:lnTo>
                  <a:cubicBezTo>
                    <a:pt x="4423" y="3779"/>
                    <a:pt x="5000" y="3416"/>
                    <a:pt x="5277" y="2843"/>
                  </a:cubicBezTo>
                  <a:cubicBezTo>
                    <a:pt x="5304" y="2784"/>
                    <a:pt x="5320" y="2722"/>
                    <a:pt x="5320" y="2660"/>
                  </a:cubicBezTo>
                  <a:lnTo>
                    <a:pt x="5320" y="1260"/>
                  </a:lnTo>
                  <a:cubicBezTo>
                    <a:pt x="5320" y="1209"/>
                    <a:pt x="5308" y="1154"/>
                    <a:pt x="5289" y="1104"/>
                  </a:cubicBezTo>
                  <a:cubicBezTo>
                    <a:pt x="5025" y="440"/>
                    <a:pt x="4382" y="0"/>
                    <a:pt x="3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5" name="Google Shape;975;p53"/>
            <p:cNvSpPr/>
            <p:nvPr/>
          </p:nvSpPr>
          <p:spPr>
            <a:xfrm>
              <a:off x="6806500" y="2299925"/>
              <a:ext cx="8400" cy="3825"/>
            </a:xfrm>
            <a:custGeom>
              <a:avLst/>
              <a:gdLst/>
              <a:ahLst/>
              <a:cxnLst/>
              <a:rect l="l" t="t" r="r" b="b"/>
              <a:pathLst>
                <a:path w="336" h="153" extrusionOk="0">
                  <a:moveTo>
                    <a:pt x="0" y="0"/>
                  </a:moveTo>
                  <a:cubicBezTo>
                    <a:pt x="59" y="55"/>
                    <a:pt x="117" y="105"/>
                    <a:pt x="183" y="152"/>
                  </a:cubicBezTo>
                  <a:lnTo>
                    <a:pt x="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6" name="Google Shape;976;p53"/>
            <p:cNvSpPr/>
            <p:nvPr/>
          </p:nvSpPr>
          <p:spPr>
            <a:xfrm>
              <a:off x="6796350" y="2177375"/>
              <a:ext cx="100250" cy="96525"/>
            </a:xfrm>
            <a:custGeom>
              <a:avLst/>
              <a:gdLst/>
              <a:ahLst/>
              <a:cxnLst/>
              <a:rect l="l" t="t" r="r" b="b"/>
              <a:pathLst>
                <a:path w="4010" h="3861" extrusionOk="0">
                  <a:moveTo>
                    <a:pt x="2602" y="0"/>
                  </a:moveTo>
                  <a:cubicBezTo>
                    <a:pt x="1767" y="0"/>
                    <a:pt x="995" y="425"/>
                    <a:pt x="543" y="1123"/>
                  </a:cubicBezTo>
                  <a:cubicBezTo>
                    <a:pt x="1" y="1962"/>
                    <a:pt x="20" y="3046"/>
                    <a:pt x="597" y="3861"/>
                  </a:cubicBezTo>
                  <a:lnTo>
                    <a:pt x="4009" y="449"/>
                  </a:lnTo>
                  <a:cubicBezTo>
                    <a:pt x="3596" y="160"/>
                    <a:pt x="3105" y="4"/>
                    <a:pt x="2598" y="4"/>
                  </a:cubicBezTo>
                  <a:lnTo>
                    <a:pt x="26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7" name="Google Shape;977;p53"/>
            <p:cNvSpPr/>
            <p:nvPr/>
          </p:nvSpPr>
          <p:spPr>
            <a:xfrm>
              <a:off x="6826000" y="2203400"/>
              <a:ext cx="100125" cy="96550"/>
            </a:xfrm>
            <a:custGeom>
              <a:avLst/>
              <a:gdLst/>
              <a:ahLst/>
              <a:cxnLst/>
              <a:rect l="l" t="t" r="r" b="b"/>
              <a:pathLst>
                <a:path w="4005" h="3862" extrusionOk="0">
                  <a:moveTo>
                    <a:pt x="3412" y="1"/>
                  </a:moveTo>
                  <a:cubicBezTo>
                    <a:pt x="3413" y="1"/>
                    <a:pt x="3413" y="2"/>
                    <a:pt x="3414" y="3"/>
                  </a:cubicBezTo>
                  <a:lnTo>
                    <a:pt x="3414" y="3"/>
                  </a:lnTo>
                  <a:lnTo>
                    <a:pt x="3416" y="1"/>
                  </a:lnTo>
                  <a:close/>
                  <a:moveTo>
                    <a:pt x="3414" y="3"/>
                  </a:moveTo>
                  <a:lnTo>
                    <a:pt x="608" y="2808"/>
                  </a:lnTo>
                  <a:lnTo>
                    <a:pt x="0" y="3413"/>
                  </a:lnTo>
                  <a:cubicBezTo>
                    <a:pt x="308" y="3631"/>
                    <a:pt x="667" y="3775"/>
                    <a:pt x="1041" y="3834"/>
                  </a:cubicBezTo>
                  <a:cubicBezTo>
                    <a:pt x="1162" y="3853"/>
                    <a:pt x="1287" y="3861"/>
                    <a:pt x="1408" y="3861"/>
                  </a:cubicBezTo>
                  <a:cubicBezTo>
                    <a:pt x="2324" y="3861"/>
                    <a:pt x="3163" y="3350"/>
                    <a:pt x="3584" y="2539"/>
                  </a:cubicBezTo>
                  <a:cubicBezTo>
                    <a:pt x="4005" y="1729"/>
                    <a:pt x="3939" y="751"/>
                    <a:pt x="3414"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78" name="Google Shape;978;p53"/>
          <p:cNvGrpSpPr/>
          <p:nvPr/>
        </p:nvGrpSpPr>
        <p:grpSpPr>
          <a:xfrm>
            <a:off x="7218725" y="2726925"/>
            <a:ext cx="287725" cy="367900"/>
            <a:chOff x="7264975" y="1935875"/>
            <a:chExt cx="287725" cy="367900"/>
          </a:xfrm>
        </p:grpSpPr>
        <p:sp>
          <p:nvSpPr>
            <p:cNvPr id="979" name="Google Shape;979;p53"/>
            <p:cNvSpPr/>
            <p:nvPr/>
          </p:nvSpPr>
          <p:spPr>
            <a:xfrm>
              <a:off x="7338000" y="2222600"/>
              <a:ext cx="25175" cy="25075"/>
            </a:xfrm>
            <a:custGeom>
              <a:avLst/>
              <a:gdLst/>
              <a:ahLst/>
              <a:cxnLst/>
              <a:rect l="l" t="t" r="r" b="b"/>
              <a:pathLst>
                <a:path w="1007" h="1003" extrusionOk="0">
                  <a:moveTo>
                    <a:pt x="504" y="1"/>
                  </a:moveTo>
                  <a:cubicBezTo>
                    <a:pt x="231" y="1"/>
                    <a:pt x="9" y="219"/>
                    <a:pt x="9" y="492"/>
                  </a:cubicBezTo>
                  <a:cubicBezTo>
                    <a:pt x="1" y="773"/>
                    <a:pt x="223" y="1003"/>
                    <a:pt x="504" y="1003"/>
                  </a:cubicBezTo>
                  <a:cubicBezTo>
                    <a:pt x="781" y="1003"/>
                    <a:pt x="1007" y="773"/>
                    <a:pt x="999" y="492"/>
                  </a:cubicBezTo>
                  <a:lnTo>
                    <a:pt x="9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0" name="Google Shape;980;p53"/>
            <p:cNvSpPr/>
            <p:nvPr/>
          </p:nvSpPr>
          <p:spPr>
            <a:xfrm>
              <a:off x="7454700" y="2222600"/>
              <a:ext cx="28850" cy="24725"/>
            </a:xfrm>
            <a:custGeom>
              <a:avLst/>
              <a:gdLst/>
              <a:ahLst/>
              <a:cxnLst/>
              <a:rect l="l" t="t" r="r" b="b"/>
              <a:pathLst>
                <a:path w="1154" h="989" extrusionOk="0">
                  <a:moveTo>
                    <a:pt x="501" y="1"/>
                  </a:moveTo>
                  <a:cubicBezTo>
                    <a:pt x="499" y="1"/>
                    <a:pt x="497" y="1"/>
                    <a:pt x="496" y="1"/>
                  </a:cubicBezTo>
                  <a:lnTo>
                    <a:pt x="1" y="1"/>
                  </a:lnTo>
                  <a:lnTo>
                    <a:pt x="1" y="492"/>
                  </a:lnTo>
                  <a:cubicBezTo>
                    <a:pt x="1" y="791"/>
                    <a:pt x="246" y="989"/>
                    <a:pt x="499" y="989"/>
                  </a:cubicBezTo>
                  <a:cubicBezTo>
                    <a:pt x="620" y="989"/>
                    <a:pt x="743" y="944"/>
                    <a:pt x="843" y="843"/>
                  </a:cubicBezTo>
                  <a:cubicBezTo>
                    <a:pt x="1154" y="532"/>
                    <a:pt x="938"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1" name="Google Shape;981;p53"/>
            <p:cNvSpPr/>
            <p:nvPr/>
          </p:nvSpPr>
          <p:spPr>
            <a:xfrm>
              <a:off x="7264975" y="1935875"/>
              <a:ext cx="287725" cy="367900"/>
            </a:xfrm>
            <a:custGeom>
              <a:avLst/>
              <a:gdLst/>
              <a:ahLst/>
              <a:cxnLst/>
              <a:rect l="l" t="t" r="r" b="b"/>
              <a:pathLst>
                <a:path w="11509" h="14716" extrusionOk="0">
                  <a:moveTo>
                    <a:pt x="4341" y="10620"/>
                  </a:moveTo>
                  <a:cubicBezTo>
                    <a:pt x="4575" y="10620"/>
                    <a:pt x="4766" y="10811"/>
                    <a:pt x="4766" y="11045"/>
                  </a:cubicBezTo>
                  <a:lnTo>
                    <a:pt x="4766" y="11961"/>
                  </a:lnTo>
                  <a:cubicBezTo>
                    <a:pt x="4766" y="12503"/>
                    <a:pt x="4439" y="12994"/>
                    <a:pt x="3940" y="13201"/>
                  </a:cubicBezTo>
                  <a:cubicBezTo>
                    <a:pt x="3773" y="13270"/>
                    <a:pt x="3598" y="13303"/>
                    <a:pt x="3425" y="13303"/>
                  </a:cubicBezTo>
                  <a:cubicBezTo>
                    <a:pt x="3076" y="13303"/>
                    <a:pt x="2733" y="13167"/>
                    <a:pt x="2477" y="12909"/>
                  </a:cubicBezTo>
                  <a:cubicBezTo>
                    <a:pt x="1631" y="12066"/>
                    <a:pt x="2231" y="10620"/>
                    <a:pt x="3425" y="10620"/>
                  </a:cubicBezTo>
                  <a:close/>
                  <a:moveTo>
                    <a:pt x="8134" y="10619"/>
                  </a:moveTo>
                  <a:cubicBezTo>
                    <a:pt x="8872" y="10619"/>
                    <a:pt x="9477" y="11217"/>
                    <a:pt x="9477" y="11961"/>
                  </a:cubicBezTo>
                  <a:cubicBezTo>
                    <a:pt x="9477" y="12705"/>
                    <a:pt x="8872" y="13303"/>
                    <a:pt x="8134" y="13303"/>
                  </a:cubicBezTo>
                  <a:cubicBezTo>
                    <a:pt x="8118" y="13303"/>
                    <a:pt x="8101" y="13303"/>
                    <a:pt x="8085" y="13303"/>
                  </a:cubicBezTo>
                  <a:cubicBezTo>
                    <a:pt x="7344" y="13303"/>
                    <a:pt x="6743" y="12702"/>
                    <a:pt x="6743" y="11961"/>
                  </a:cubicBezTo>
                  <a:lnTo>
                    <a:pt x="6743" y="11045"/>
                  </a:lnTo>
                  <a:cubicBezTo>
                    <a:pt x="6743" y="10811"/>
                    <a:pt x="6934" y="10620"/>
                    <a:pt x="7168" y="10620"/>
                  </a:cubicBezTo>
                  <a:lnTo>
                    <a:pt x="8085" y="10620"/>
                  </a:lnTo>
                  <a:cubicBezTo>
                    <a:pt x="8101" y="10619"/>
                    <a:pt x="8118" y="10619"/>
                    <a:pt x="8134" y="10619"/>
                  </a:cubicBezTo>
                  <a:close/>
                  <a:moveTo>
                    <a:pt x="4295" y="1"/>
                  </a:moveTo>
                  <a:cubicBezTo>
                    <a:pt x="3992" y="1"/>
                    <a:pt x="3687" y="109"/>
                    <a:pt x="3444" y="329"/>
                  </a:cubicBezTo>
                  <a:lnTo>
                    <a:pt x="2095" y="1452"/>
                  </a:lnTo>
                  <a:cubicBezTo>
                    <a:pt x="1998" y="1530"/>
                    <a:pt x="1943" y="1651"/>
                    <a:pt x="1943" y="1775"/>
                  </a:cubicBezTo>
                  <a:lnTo>
                    <a:pt x="1943" y="4918"/>
                  </a:lnTo>
                  <a:cubicBezTo>
                    <a:pt x="1943" y="5047"/>
                    <a:pt x="2001" y="5172"/>
                    <a:pt x="2103" y="5250"/>
                  </a:cubicBezTo>
                  <a:lnTo>
                    <a:pt x="3635" y="6451"/>
                  </a:lnTo>
                  <a:lnTo>
                    <a:pt x="3635" y="9208"/>
                  </a:lnTo>
                  <a:lnTo>
                    <a:pt x="3425" y="9208"/>
                  </a:lnTo>
                  <a:cubicBezTo>
                    <a:pt x="1327" y="9208"/>
                    <a:pt x="1" y="11458"/>
                    <a:pt x="1015" y="13295"/>
                  </a:cubicBezTo>
                  <a:cubicBezTo>
                    <a:pt x="1483" y="14149"/>
                    <a:pt x="2372" y="14687"/>
                    <a:pt x="3347" y="14714"/>
                  </a:cubicBezTo>
                  <a:cubicBezTo>
                    <a:pt x="3373" y="14715"/>
                    <a:pt x="3398" y="14715"/>
                    <a:pt x="3424" y="14715"/>
                  </a:cubicBezTo>
                  <a:cubicBezTo>
                    <a:pt x="4366" y="14715"/>
                    <a:pt x="5248" y="14232"/>
                    <a:pt x="5757" y="13427"/>
                  </a:cubicBezTo>
                  <a:cubicBezTo>
                    <a:pt x="6262" y="14232"/>
                    <a:pt x="7140" y="14715"/>
                    <a:pt x="8085" y="14715"/>
                  </a:cubicBezTo>
                  <a:cubicBezTo>
                    <a:pt x="8111" y="14715"/>
                    <a:pt x="8137" y="14715"/>
                    <a:pt x="8163" y="14714"/>
                  </a:cubicBezTo>
                  <a:cubicBezTo>
                    <a:pt x="9138" y="14687"/>
                    <a:pt x="10023" y="14145"/>
                    <a:pt x="10495" y="13295"/>
                  </a:cubicBezTo>
                  <a:cubicBezTo>
                    <a:pt x="11509" y="11458"/>
                    <a:pt x="10183" y="9208"/>
                    <a:pt x="8085" y="9208"/>
                  </a:cubicBezTo>
                  <a:lnTo>
                    <a:pt x="7870" y="9208"/>
                  </a:lnTo>
                  <a:lnTo>
                    <a:pt x="7870" y="6451"/>
                  </a:lnTo>
                  <a:lnTo>
                    <a:pt x="9403" y="5250"/>
                  </a:lnTo>
                  <a:cubicBezTo>
                    <a:pt x="9508" y="5172"/>
                    <a:pt x="9567" y="5047"/>
                    <a:pt x="9567" y="4918"/>
                  </a:cubicBezTo>
                  <a:lnTo>
                    <a:pt x="9567" y="1775"/>
                  </a:lnTo>
                  <a:cubicBezTo>
                    <a:pt x="9567" y="1647"/>
                    <a:pt x="9512" y="1530"/>
                    <a:pt x="9415" y="1448"/>
                  </a:cubicBezTo>
                  <a:lnTo>
                    <a:pt x="8065" y="329"/>
                  </a:lnTo>
                  <a:cubicBezTo>
                    <a:pt x="7834" y="151"/>
                    <a:pt x="7561" y="64"/>
                    <a:pt x="7290" y="64"/>
                  </a:cubicBezTo>
                  <a:cubicBezTo>
                    <a:pt x="6925" y="64"/>
                    <a:pt x="6565" y="220"/>
                    <a:pt x="6314" y="520"/>
                  </a:cubicBezTo>
                  <a:cubicBezTo>
                    <a:pt x="5878" y="1046"/>
                    <a:pt x="5932" y="1818"/>
                    <a:pt x="6439" y="2278"/>
                  </a:cubicBezTo>
                  <a:lnTo>
                    <a:pt x="7024" y="2766"/>
                  </a:lnTo>
                  <a:lnTo>
                    <a:pt x="7024" y="3698"/>
                  </a:lnTo>
                  <a:lnTo>
                    <a:pt x="6182" y="4193"/>
                  </a:lnTo>
                  <a:lnTo>
                    <a:pt x="6182" y="9633"/>
                  </a:lnTo>
                  <a:cubicBezTo>
                    <a:pt x="6182" y="9867"/>
                    <a:pt x="5991" y="10054"/>
                    <a:pt x="5757" y="10054"/>
                  </a:cubicBezTo>
                  <a:cubicBezTo>
                    <a:pt x="5523" y="10054"/>
                    <a:pt x="5332" y="9867"/>
                    <a:pt x="5332" y="9633"/>
                  </a:cubicBezTo>
                  <a:lnTo>
                    <a:pt x="5332" y="4193"/>
                  </a:lnTo>
                  <a:lnTo>
                    <a:pt x="4485" y="3702"/>
                  </a:lnTo>
                  <a:lnTo>
                    <a:pt x="4485" y="2766"/>
                  </a:lnTo>
                  <a:lnTo>
                    <a:pt x="5070" y="2278"/>
                  </a:lnTo>
                  <a:cubicBezTo>
                    <a:pt x="5644" y="1838"/>
                    <a:pt x="5733" y="1011"/>
                    <a:pt x="5273" y="457"/>
                  </a:cubicBezTo>
                  <a:cubicBezTo>
                    <a:pt x="5020" y="156"/>
                    <a:pt x="4658"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82" name="Google Shape;982;p53"/>
          <p:cNvSpPr/>
          <p:nvPr/>
        </p:nvSpPr>
        <p:spPr>
          <a:xfrm>
            <a:off x="3527925" y="3336350"/>
            <a:ext cx="233600" cy="367850"/>
          </a:xfrm>
          <a:custGeom>
            <a:avLst/>
            <a:gdLst/>
            <a:ahLst/>
            <a:cxnLst/>
            <a:rect l="l" t="t" r="r" b="b"/>
            <a:pathLst>
              <a:path w="9344" h="14714" extrusionOk="0">
                <a:moveTo>
                  <a:pt x="6684" y="2403"/>
                </a:moveTo>
                <a:cubicBezTo>
                  <a:pt x="6606" y="2792"/>
                  <a:pt x="6493" y="3171"/>
                  <a:pt x="6337" y="3537"/>
                </a:cubicBezTo>
                <a:lnTo>
                  <a:pt x="3003" y="3537"/>
                </a:lnTo>
                <a:cubicBezTo>
                  <a:pt x="2851" y="3171"/>
                  <a:pt x="2738" y="2792"/>
                  <a:pt x="2663" y="2403"/>
                </a:cubicBezTo>
                <a:close/>
                <a:moveTo>
                  <a:pt x="6341" y="11177"/>
                </a:moveTo>
                <a:cubicBezTo>
                  <a:pt x="6493" y="11539"/>
                  <a:pt x="6606" y="11917"/>
                  <a:pt x="6684" y="12307"/>
                </a:cubicBezTo>
                <a:lnTo>
                  <a:pt x="2663" y="12307"/>
                </a:lnTo>
                <a:cubicBezTo>
                  <a:pt x="2738" y="11917"/>
                  <a:pt x="2855" y="11539"/>
                  <a:pt x="3007" y="11177"/>
                </a:cubicBezTo>
                <a:close/>
                <a:moveTo>
                  <a:pt x="1275" y="0"/>
                </a:moveTo>
                <a:cubicBezTo>
                  <a:pt x="573" y="0"/>
                  <a:pt x="4" y="570"/>
                  <a:pt x="4" y="1272"/>
                </a:cubicBezTo>
                <a:lnTo>
                  <a:pt x="4" y="2180"/>
                </a:lnTo>
                <a:cubicBezTo>
                  <a:pt x="0" y="4426"/>
                  <a:pt x="1123" y="6524"/>
                  <a:pt x="2995" y="7768"/>
                </a:cubicBezTo>
                <a:lnTo>
                  <a:pt x="4184" y="8564"/>
                </a:lnTo>
                <a:cubicBezTo>
                  <a:pt x="4875" y="9024"/>
                  <a:pt x="5463" y="9625"/>
                  <a:pt x="5904" y="10330"/>
                </a:cubicBezTo>
                <a:lnTo>
                  <a:pt x="3451" y="10330"/>
                </a:lnTo>
                <a:cubicBezTo>
                  <a:pt x="3631" y="10042"/>
                  <a:pt x="3833" y="9773"/>
                  <a:pt x="4059" y="9519"/>
                </a:cubicBezTo>
                <a:cubicBezTo>
                  <a:pt x="3946" y="9430"/>
                  <a:pt x="3833" y="9348"/>
                  <a:pt x="3712" y="9270"/>
                </a:cubicBezTo>
                <a:lnTo>
                  <a:pt x="2523" y="8474"/>
                </a:lnTo>
                <a:cubicBezTo>
                  <a:pt x="2277" y="8310"/>
                  <a:pt x="2043" y="8135"/>
                  <a:pt x="1821" y="7944"/>
                </a:cubicBezTo>
                <a:cubicBezTo>
                  <a:pt x="655" y="9188"/>
                  <a:pt x="4" y="10830"/>
                  <a:pt x="4" y="12534"/>
                </a:cubicBezTo>
                <a:lnTo>
                  <a:pt x="4" y="13442"/>
                </a:lnTo>
                <a:cubicBezTo>
                  <a:pt x="4" y="14144"/>
                  <a:pt x="577" y="14713"/>
                  <a:pt x="1279" y="14713"/>
                </a:cubicBezTo>
                <a:cubicBezTo>
                  <a:pt x="1981" y="14713"/>
                  <a:pt x="2550" y="14144"/>
                  <a:pt x="2550" y="13442"/>
                </a:cubicBezTo>
                <a:cubicBezTo>
                  <a:pt x="2550" y="13349"/>
                  <a:pt x="2550" y="13251"/>
                  <a:pt x="2558" y="13158"/>
                </a:cubicBezTo>
                <a:lnTo>
                  <a:pt x="6789" y="13158"/>
                </a:lnTo>
                <a:cubicBezTo>
                  <a:pt x="6793" y="13251"/>
                  <a:pt x="6797" y="13349"/>
                  <a:pt x="6797" y="13442"/>
                </a:cubicBezTo>
                <a:cubicBezTo>
                  <a:pt x="6797" y="14144"/>
                  <a:pt x="7366" y="14713"/>
                  <a:pt x="8068" y="14713"/>
                </a:cubicBezTo>
                <a:cubicBezTo>
                  <a:pt x="8774" y="14713"/>
                  <a:pt x="9343" y="14144"/>
                  <a:pt x="9343" y="13442"/>
                </a:cubicBezTo>
                <a:lnTo>
                  <a:pt x="9343" y="12534"/>
                </a:lnTo>
                <a:cubicBezTo>
                  <a:pt x="9343" y="10287"/>
                  <a:pt x="8224" y="8189"/>
                  <a:pt x="6352" y="6946"/>
                </a:cubicBezTo>
                <a:lnTo>
                  <a:pt x="5163" y="6154"/>
                </a:lnTo>
                <a:cubicBezTo>
                  <a:pt x="4473" y="5694"/>
                  <a:pt x="3884" y="5089"/>
                  <a:pt x="3443" y="4387"/>
                </a:cubicBezTo>
                <a:lnTo>
                  <a:pt x="5896" y="4387"/>
                </a:lnTo>
                <a:cubicBezTo>
                  <a:pt x="5721" y="4672"/>
                  <a:pt x="5514" y="4945"/>
                  <a:pt x="5288" y="5195"/>
                </a:cubicBezTo>
                <a:cubicBezTo>
                  <a:pt x="5397" y="5284"/>
                  <a:pt x="5514" y="5366"/>
                  <a:pt x="5631" y="5444"/>
                </a:cubicBezTo>
                <a:lnTo>
                  <a:pt x="6820" y="6240"/>
                </a:lnTo>
                <a:cubicBezTo>
                  <a:pt x="7066" y="6400"/>
                  <a:pt x="7304" y="6579"/>
                  <a:pt x="7526" y="6770"/>
                </a:cubicBezTo>
                <a:cubicBezTo>
                  <a:pt x="8692" y="5526"/>
                  <a:pt x="9340" y="3884"/>
                  <a:pt x="9340" y="2180"/>
                </a:cubicBezTo>
                <a:lnTo>
                  <a:pt x="9340" y="1272"/>
                </a:lnTo>
                <a:cubicBezTo>
                  <a:pt x="9340" y="570"/>
                  <a:pt x="8770" y="0"/>
                  <a:pt x="8068" y="0"/>
                </a:cubicBezTo>
                <a:cubicBezTo>
                  <a:pt x="7362" y="0"/>
                  <a:pt x="6793" y="570"/>
                  <a:pt x="6793" y="1272"/>
                </a:cubicBezTo>
                <a:cubicBezTo>
                  <a:pt x="6793" y="1365"/>
                  <a:pt x="6789" y="1463"/>
                  <a:pt x="6785" y="1552"/>
                </a:cubicBezTo>
                <a:lnTo>
                  <a:pt x="2558" y="1552"/>
                </a:lnTo>
                <a:cubicBezTo>
                  <a:pt x="2550" y="1459"/>
                  <a:pt x="2550" y="1365"/>
                  <a:pt x="2550" y="1272"/>
                </a:cubicBezTo>
                <a:cubicBezTo>
                  <a:pt x="2546" y="570"/>
                  <a:pt x="1977"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83" name="Google Shape;983;p53"/>
          <p:cNvGrpSpPr/>
          <p:nvPr/>
        </p:nvGrpSpPr>
        <p:grpSpPr>
          <a:xfrm>
            <a:off x="1707100" y="3336350"/>
            <a:ext cx="190925" cy="367850"/>
            <a:chOff x="1771050" y="2545300"/>
            <a:chExt cx="190925" cy="367850"/>
          </a:xfrm>
        </p:grpSpPr>
        <p:sp>
          <p:nvSpPr>
            <p:cNvPr id="984" name="Google Shape;984;p53"/>
            <p:cNvSpPr/>
            <p:nvPr/>
          </p:nvSpPr>
          <p:spPr>
            <a:xfrm>
              <a:off x="1827500" y="2796325"/>
              <a:ext cx="77925" cy="60175"/>
            </a:xfrm>
            <a:custGeom>
              <a:avLst/>
              <a:gdLst/>
              <a:ahLst/>
              <a:cxnLst/>
              <a:rect l="l" t="t" r="r" b="b"/>
              <a:pathLst>
                <a:path w="3117" h="2407" extrusionOk="0">
                  <a:moveTo>
                    <a:pt x="0" y="1"/>
                  </a:moveTo>
                  <a:lnTo>
                    <a:pt x="0" y="2407"/>
                  </a:lnTo>
                  <a:lnTo>
                    <a:pt x="3116" y="2407"/>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5" name="Google Shape;985;p53"/>
            <p:cNvSpPr/>
            <p:nvPr/>
          </p:nvSpPr>
          <p:spPr>
            <a:xfrm>
              <a:off x="1827500" y="2725650"/>
              <a:ext cx="77925" cy="49550"/>
            </a:xfrm>
            <a:custGeom>
              <a:avLst/>
              <a:gdLst/>
              <a:ahLst/>
              <a:cxnLst/>
              <a:rect l="l" t="t" r="r" b="b"/>
              <a:pathLst>
                <a:path w="3117" h="1982" extrusionOk="0">
                  <a:moveTo>
                    <a:pt x="0" y="1"/>
                  </a:moveTo>
                  <a:lnTo>
                    <a:pt x="0" y="1982"/>
                  </a:lnTo>
                  <a:lnTo>
                    <a:pt x="3116" y="1982"/>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6" name="Google Shape;986;p53"/>
            <p:cNvSpPr/>
            <p:nvPr/>
          </p:nvSpPr>
          <p:spPr>
            <a:xfrm>
              <a:off x="1771050" y="2545300"/>
              <a:ext cx="190925" cy="367850"/>
            </a:xfrm>
            <a:custGeom>
              <a:avLst/>
              <a:gdLst/>
              <a:ahLst/>
              <a:cxnLst/>
              <a:rect l="l" t="t" r="r" b="b"/>
              <a:pathLst>
                <a:path w="7637" h="14714" extrusionOk="0">
                  <a:moveTo>
                    <a:pt x="5795" y="6364"/>
                  </a:moveTo>
                  <a:cubicBezTo>
                    <a:pt x="6029" y="6364"/>
                    <a:pt x="6220" y="6556"/>
                    <a:pt x="6220" y="6790"/>
                  </a:cubicBezTo>
                  <a:lnTo>
                    <a:pt x="6220" y="12873"/>
                  </a:lnTo>
                  <a:cubicBezTo>
                    <a:pt x="6220" y="13107"/>
                    <a:pt x="6029" y="13298"/>
                    <a:pt x="5795" y="13298"/>
                  </a:cubicBezTo>
                  <a:lnTo>
                    <a:pt x="1833" y="13298"/>
                  </a:lnTo>
                  <a:cubicBezTo>
                    <a:pt x="1599" y="13298"/>
                    <a:pt x="1412" y="13107"/>
                    <a:pt x="1412" y="12873"/>
                  </a:cubicBezTo>
                  <a:lnTo>
                    <a:pt x="1412" y="6790"/>
                  </a:lnTo>
                  <a:cubicBezTo>
                    <a:pt x="1412" y="6556"/>
                    <a:pt x="1599" y="6364"/>
                    <a:pt x="1833" y="6364"/>
                  </a:cubicBezTo>
                  <a:close/>
                  <a:moveTo>
                    <a:pt x="3249" y="0"/>
                  </a:moveTo>
                  <a:cubicBezTo>
                    <a:pt x="2703" y="0"/>
                    <a:pt x="2258" y="441"/>
                    <a:pt x="2258" y="987"/>
                  </a:cubicBezTo>
                  <a:lnTo>
                    <a:pt x="2258" y="1837"/>
                  </a:lnTo>
                  <a:lnTo>
                    <a:pt x="1272" y="1837"/>
                  </a:lnTo>
                  <a:cubicBezTo>
                    <a:pt x="570" y="1837"/>
                    <a:pt x="1" y="2406"/>
                    <a:pt x="1" y="3112"/>
                  </a:cubicBezTo>
                  <a:lnTo>
                    <a:pt x="1" y="13438"/>
                  </a:lnTo>
                  <a:cubicBezTo>
                    <a:pt x="1" y="14140"/>
                    <a:pt x="570" y="14710"/>
                    <a:pt x="1272" y="14713"/>
                  </a:cubicBezTo>
                  <a:lnTo>
                    <a:pt x="6365" y="14713"/>
                  </a:lnTo>
                  <a:cubicBezTo>
                    <a:pt x="7067" y="14710"/>
                    <a:pt x="7636" y="14140"/>
                    <a:pt x="7636" y="13438"/>
                  </a:cubicBezTo>
                  <a:lnTo>
                    <a:pt x="7636" y="3112"/>
                  </a:lnTo>
                  <a:cubicBezTo>
                    <a:pt x="7636" y="2406"/>
                    <a:pt x="7067" y="1837"/>
                    <a:pt x="6365" y="1837"/>
                  </a:cubicBezTo>
                  <a:lnTo>
                    <a:pt x="5374" y="1837"/>
                  </a:lnTo>
                  <a:lnTo>
                    <a:pt x="5374" y="987"/>
                  </a:lnTo>
                  <a:cubicBezTo>
                    <a:pt x="5370" y="441"/>
                    <a:pt x="4930" y="0"/>
                    <a:pt x="4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87" name="Google Shape;987;p53"/>
          <p:cNvGrpSpPr/>
          <p:nvPr/>
        </p:nvGrpSpPr>
        <p:grpSpPr>
          <a:xfrm>
            <a:off x="7168863" y="3336350"/>
            <a:ext cx="387450" cy="367800"/>
            <a:chOff x="7242650" y="2545300"/>
            <a:chExt cx="387450" cy="367800"/>
          </a:xfrm>
        </p:grpSpPr>
        <p:sp>
          <p:nvSpPr>
            <p:cNvPr id="988" name="Google Shape;988;p53"/>
            <p:cNvSpPr/>
            <p:nvPr/>
          </p:nvSpPr>
          <p:spPr>
            <a:xfrm>
              <a:off x="7320175" y="2612475"/>
              <a:ext cx="242575" cy="233425"/>
            </a:xfrm>
            <a:custGeom>
              <a:avLst/>
              <a:gdLst/>
              <a:ahLst/>
              <a:cxnLst/>
              <a:rect l="l" t="t" r="r" b="b"/>
              <a:pathLst>
                <a:path w="9703" h="9337" extrusionOk="0">
                  <a:moveTo>
                    <a:pt x="5771" y="991"/>
                  </a:moveTo>
                  <a:cubicBezTo>
                    <a:pt x="6005" y="991"/>
                    <a:pt x="6197" y="1178"/>
                    <a:pt x="6197" y="1416"/>
                  </a:cubicBezTo>
                  <a:cubicBezTo>
                    <a:pt x="6197" y="1650"/>
                    <a:pt x="6005" y="1841"/>
                    <a:pt x="5771" y="1841"/>
                  </a:cubicBezTo>
                  <a:lnTo>
                    <a:pt x="5744" y="1841"/>
                  </a:lnTo>
                  <a:cubicBezTo>
                    <a:pt x="5506" y="1841"/>
                    <a:pt x="5319" y="1650"/>
                    <a:pt x="5319" y="1416"/>
                  </a:cubicBezTo>
                  <a:cubicBezTo>
                    <a:pt x="5319" y="1178"/>
                    <a:pt x="5506" y="991"/>
                    <a:pt x="5744" y="991"/>
                  </a:cubicBezTo>
                  <a:close/>
                  <a:moveTo>
                    <a:pt x="2771" y="1415"/>
                  </a:moveTo>
                  <a:cubicBezTo>
                    <a:pt x="2880" y="1415"/>
                    <a:pt x="2989" y="1457"/>
                    <a:pt x="3073" y="1541"/>
                  </a:cubicBezTo>
                  <a:lnTo>
                    <a:pt x="3638" y="2106"/>
                  </a:lnTo>
                  <a:cubicBezTo>
                    <a:pt x="3802" y="2270"/>
                    <a:pt x="3802" y="2539"/>
                    <a:pt x="3638" y="2703"/>
                  </a:cubicBezTo>
                  <a:cubicBezTo>
                    <a:pt x="3555" y="2786"/>
                    <a:pt x="3445" y="2828"/>
                    <a:pt x="3337" y="2828"/>
                  </a:cubicBezTo>
                  <a:cubicBezTo>
                    <a:pt x="3228" y="2828"/>
                    <a:pt x="3120" y="2786"/>
                    <a:pt x="3038" y="2703"/>
                  </a:cubicBezTo>
                  <a:lnTo>
                    <a:pt x="2472" y="2137"/>
                  </a:lnTo>
                  <a:cubicBezTo>
                    <a:pt x="2305" y="1973"/>
                    <a:pt x="2305" y="1704"/>
                    <a:pt x="2472" y="1541"/>
                  </a:cubicBezTo>
                  <a:cubicBezTo>
                    <a:pt x="2554" y="1457"/>
                    <a:pt x="2663" y="1415"/>
                    <a:pt x="2771" y="1415"/>
                  </a:cubicBezTo>
                  <a:close/>
                  <a:moveTo>
                    <a:pt x="7184" y="2476"/>
                  </a:moveTo>
                  <a:cubicBezTo>
                    <a:pt x="7807" y="2476"/>
                    <a:pt x="8314" y="2981"/>
                    <a:pt x="8314" y="3607"/>
                  </a:cubicBezTo>
                  <a:cubicBezTo>
                    <a:pt x="8314" y="4233"/>
                    <a:pt x="7807" y="4739"/>
                    <a:pt x="7184" y="4739"/>
                  </a:cubicBezTo>
                  <a:cubicBezTo>
                    <a:pt x="7175" y="4739"/>
                    <a:pt x="7165" y="4738"/>
                    <a:pt x="7156" y="4738"/>
                  </a:cubicBezTo>
                  <a:lnTo>
                    <a:pt x="6310" y="4738"/>
                  </a:lnTo>
                  <a:cubicBezTo>
                    <a:pt x="6300" y="4738"/>
                    <a:pt x="6291" y="4739"/>
                    <a:pt x="6281" y="4739"/>
                  </a:cubicBezTo>
                  <a:cubicBezTo>
                    <a:pt x="5659" y="4739"/>
                    <a:pt x="5151" y="4233"/>
                    <a:pt x="5151" y="3607"/>
                  </a:cubicBezTo>
                  <a:cubicBezTo>
                    <a:pt x="5151" y="2981"/>
                    <a:pt x="5659" y="2476"/>
                    <a:pt x="6281" y="2476"/>
                  </a:cubicBezTo>
                  <a:cubicBezTo>
                    <a:pt x="6291" y="2476"/>
                    <a:pt x="6300" y="2476"/>
                    <a:pt x="6310" y="2476"/>
                  </a:cubicBezTo>
                  <a:lnTo>
                    <a:pt x="7156" y="2476"/>
                  </a:lnTo>
                  <a:cubicBezTo>
                    <a:pt x="7165" y="2476"/>
                    <a:pt x="7175" y="2476"/>
                    <a:pt x="7184" y="2476"/>
                  </a:cubicBezTo>
                  <a:close/>
                  <a:moveTo>
                    <a:pt x="3479" y="4598"/>
                  </a:moveTo>
                  <a:cubicBezTo>
                    <a:pt x="4102" y="4598"/>
                    <a:pt x="4609" y="5105"/>
                    <a:pt x="4609" y="5729"/>
                  </a:cubicBezTo>
                  <a:cubicBezTo>
                    <a:pt x="4609" y="6353"/>
                    <a:pt x="4102" y="6860"/>
                    <a:pt x="3479" y="6860"/>
                  </a:cubicBezTo>
                  <a:lnTo>
                    <a:pt x="2628" y="6860"/>
                  </a:lnTo>
                  <a:cubicBezTo>
                    <a:pt x="2004" y="6860"/>
                    <a:pt x="1498" y="6353"/>
                    <a:pt x="1498" y="5729"/>
                  </a:cubicBezTo>
                  <a:cubicBezTo>
                    <a:pt x="1498" y="5105"/>
                    <a:pt x="2004" y="4598"/>
                    <a:pt x="2628" y="4598"/>
                  </a:cubicBezTo>
                  <a:close/>
                  <a:moveTo>
                    <a:pt x="6727" y="5935"/>
                  </a:moveTo>
                  <a:cubicBezTo>
                    <a:pt x="6837" y="5935"/>
                    <a:pt x="6948" y="5979"/>
                    <a:pt x="7031" y="6068"/>
                  </a:cubicBezTo>
                  <a:lnTo>
                    <a:pt x="7600" y="6633"/>
                  </a:lnTo>
                  <a:cubicBezTo>
                    <a:pt x="7764" y="6797"/>
                    <a:pt x="7764" y="7066"/>
                    <a:pt x="7600" y="7234"/>
                  </a:cubicBezTo>
                  <a:cubicBezTo>
                    <a:pt x="7517" y="7316"/>
                    <a:pt x="7407" y="7357"/>
                    <a:pt x="7299" y="7357"/>
                  </a:cubicBezTo>
                  <a:cubicBezTo>
                    <a:pt x="7190" y="7357"/>
                    <a:pt x="7082" y="7316"/>
                    <a:pt x="7000" y="7234"/>
                  </a:cubicBezTo>
                  <a:lnTo>
                    <a:pt x="6434" y="6665"/>
                  </a:lnTo>
                  <a:cubicBezTo>
                    <a:pt x="6259" y="6501"/>
                    <a:pt x="6259" y="6228"/>
                    <a:pt x="6427" y="6060"/>
                  </a:cubicBezTo>
                  <a:cubicBezTo>
                    <a:pt x="6509" y="5977"/>
                    <a:pt x="6618" y="5935"/>
                    <a:pt x="6727" y="5935"/>
                  </a:cubicBezTo>
                  <a:close/>
                  <a:moveTo>
                    <a:pt x="4356" y="7499"/>
                  </a:moveTo>
                  <a:cubicBezTo>
                    <a:pt x="4590" y="7499"/>
                    <a:pt x="4781" y="7686"/>
                    <a:pt x="4781" y="7924"/>
                  </a:cubicBezTo>
                  <a:cubicBezTo>
                    <a:pt x="4781" y="8158"/>
                    <a:pt x="4590" y="8345"/>
                    <a:pt x="4356" y="8345"/>
                  </a:cubicBezTo>
                  <a:lnTo>
                    <a:pt x="4329" y="8345"/>
                  </a:lnTo>
                  <a:cubicBezTo>
                    <a:pt x="4095" y="8345"/>
                    <a:pt x="3904" y="8158"/>
                    <a:pt x="3904" y="7924"/>
                  </a:cubicBezTo>
                  <a:cubicBezTo>
                    <a:pt x="3904" y="7686"/>
                    <a:pt x="4095" y="7499"/>
                    <a:pt x="4329" y="7499"/>
                  </a:cubicBezTo>
                  <a:close/>
                  <a:moveTo>
                    <a:pt x="5034" y="0"/>
                  </a:moveTo>
                  <a:cubicBezTo>
                    <a:pt x="3147" y="0"/>
                    <a:pt x="1443" y="1135"/>
                    <a:pt x="722" y="2882"/>
                  </a:cubicBezTo>
                  <a:cubicBezTo>
                    <a:pt x="0" y="4625"/>
                    <a:pt x="398" y="6633"/>
                    <a:pt x="1735" y="7971"/>
                  </a:cubicBezTo>
                  <a:cubicBezTo>
                    <a:pt x="2627" y="8863"/>
                    <a:pt x="3821" y="9336"/>
                    <a:pt x="5035" y="9336"/>
                  </a:cubicBezTo>
                  <a:cubicBezTo>
                    <a:pt x="5636" y="9336"/>
                    <a:pt x="6243" y="9220"/>
                    <a:pt x="6820" y="8981"/>
                  </a:cubicBezTo>
                  <a:cubicBezTo>
                    <a:pt x="8567" y="8259"/>
                    <a:pt x="9702" y="6555"/>
                    <a:pt x="9702" y="4668"/>
                  </a:cubicBezTo>
                  <a:cubicBezTo>
                    <a:pt x="9702" y="2090"/>
                    <a:pt x="7612" y="4"/>
                    <a:pt x="503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89" name="Google Shape;989;p53"/>
            <p:cNvSpPr/>
            <p:nvPr/>
          </p:nvSpPr>
          <p:spPr>
            <a:xfrm>
              <a:off x="7376900" y="2748650"/>
              <a:ext cx="37075" cy="14175"/>
            </a:xfrm>
            <a:custGeom>
              <a:avLst/>
              <a:gdLst/>
              <a:ahLst/>
              <a:cxnLst/>
              <a:rect l="l" t="t" r="r" b="b"/>
              <a:pathLst>
                <a:path w="1483" h="567" extrusionOk="0">
                  <a:moveTo>
                    <a:pt x="359" y="1"/>
                  </a:moveTo>
                  <a:cubicBezTo>
                    <a:pt x="1" y="13"/>
                    <a:pt x="1" y="551"/>
                    <a:pt x="359" y="566"/>
                  </a:cubicBezTo>
                  <a:lnTo>
                    <a:pt x="1210" y="566"/>
                  </a:lnTo>
                  <a:cubicBezTo>
                    <a:pt x="1362" y="559"/>
                    <a:pt x="1482" y="434"/>
                    <a:pt x="1482" y="282"/>
                  </a:cubicBezTo>
                  <a:cubicBezTo>
                    <a:pt x="1482" y="130"/>
                    <a:pt x="1362" y="5"/>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0" name="Google Shape;990;p53"/>
            <p:cNvSpPr/>
            <p:nvPr/>
          </p:nvSpPr>
          <p:spPr>
            <a:xfrm>
              <a:off x="7242650" y="2545300"/>
              <a:ext cx="387450" cy="367800"/>
            </a:xfrm>
            <a:custGeom>
              <a:avLst/>
              <a:gdLst/>
              <a:ahLst/>
              <a:cxnLst/>
              <a:rect l="l" t="t" r="r" b="b"/>
              <a:pathLst>
                <a:path w="15498" h="14712" extrusionOk="0">
                  <a:moveTo>
                    <a:pt x="8137" y="1838"/>
                  </a:moveTo>
                  <a:cubicBezTo>
                    <a:pt x="8848" y="1838"/>
                    <a:pt x="9566" y="1975"/>
                    <a:pt x="10249" y="2258"/>
                  </a:cubicBezTo>
                  <a:cubicBezTo>
                    <a:pt x="12308" y="3112"/>
                    <a:pt x="13653" y="5124"/>
                    <a:pt x="13653" y="7355"/>
                  </a:cubicBezTo>
                  <a:cubicBezTo>
                    <a:pt x="13649" y="10401"/>
                    <a:pt x="11181" y="12869"/>
                    <a:pt x="8135" y="12873"/>
                  </a:cubicBezTo>
                  <a:cubicBezTo>
                    <a:pt x="5905" y="12873"/>
                    <a:pt x="3893" y="11528"/>
                    <a:pt x="3039" y="9469"/>
                  </a:cubicBezTo>
                  <a:cubicBezTo>
                    <a:pt x="2185" y="7406"/>
                    <a:pt x="2657" y="5031"/>
                    <a:pt x="4236" y="3451"/>
                  </a:cubicBezTo>
                  <a:cubicBezTo>
                    <a:pt x="5289" y="2398"/>
                    <a:pt x="6701" y="1838"/>
                    <a:pt x="8137" y="1838"/>
                  </a:cubicBezTo>
                  <a:close/>
                  <a:moveTo>
                    <a:pt x="8135" y="0"/>
                  </a:moveTo>
                  <a:cubicBezTo>
                    <a:pt x="6719" y="0"/>
                    <a:pt x="5295" y="407"/>
                    <a:pt x="4049" y="1240"/>
                  </a:cubicBezTo>
                  <a:cubicBezTo>
                    <a:pt x="1132" y="3190"/>
                    <a:pt x="1" y="6926"/>
                    <a:pt x="1342" y="10170"/>
                  </a:cubicBezTo>
                  <a:cubicBezTo>
                    <a:pt x="2499" y="12957"/>
                    <a:pt x="5208" y="14712"/>
                    <a:pt x="8134" y="14712"/>
                  </a:cubicBezTo>
                  <a:cubicBezTo>
                    <a:pt x="8610" y="14712"/>
                    <a:pt x="9092" y="14665"/>
                    <a:pt x="9574" y="14569"/>
                  </a:cubicBezTo>
                  <a:cubicBezTo>
                    <a:pt x="13014" y="13887"/>
                    <a:pt x="15494" y="10865"/>
                    <a:pt x="15494" y="7355"/>
                  </a:cubicBezTo>
                  <a:cubicBezTo>
                    <a:pt x="15498" y="5401"/>
                    <a:pt x="14722" y="3529"/>
                    <a:pt x="13338" y="2153"/>
                  </a:cubicBezTo>
                  <a:cubicBezTo>
                    <a:pt x="11917" y="732"/>
                    <a:pt x="10033" y="0"/>
                    <a:pt x="8135"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1" name="Google Shape;991;p53"/>
            <p:cNvSpPr/>
            <p:nvPr/>
          </p:nvSpPr>
          <p:spPr>
            <a:xfrm>
              <a:off x="7468825" y="2695625"/>
              <a:ext cx="37075" cy="14150"/>
            </a:xfrm>
            <a:custGeom>
              <a:avLst/>
              <a:gdLst/>
              <a:ahLst/>
              <a:cxnLst/>
              <a:rect l="l" t="t" r="r" b="b"/>
              <a:pathLst>
                <a:path w="1483" h="566" extrusionOk="0">
                  <a:moveTo>
                    <a:pt x="364" y="1"/>
                  </a:moveTo>
                  <a:cubicBezTo>
                    <a:pt x="1" y="16"/>
                    <a:pt x="1" y="550"/>
                    <a:pt x="364" y="566"/>
                  </a:cubicBezTo>
                  <a:lnTo>
                    <a:pt x="1210" y="566"/>
                  </a:lnTo>
                  <a:cubicBezTo>
                    <a:pt x="1362" y="562"/>
                    <a:pt x="1483" y="437"/>
                    <a:pt x="1483" y="285"/>
                  </a:cubicBezTo>
                  <a:cubicBezTo>
                    <a:pt x="1483" y="133"/>
                    <a:pt x="1362" y="8"/>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92" name="Google Shape;992;p53"/>
          <p:cNvGrpSpPr/>
          <p:nvPr/>
        </p:nvGrpSpPr>
        <p:grpSpPr>
          <a:xfrm>
            <a:off x="2862063" y="2174750"/>
            <a:ext cx="332550" cy="367850"/>
            <a:chOff x="2948050" y="1383700"/>
            <a:chExt cx="332550" cy="367850"/>
          </a:xfrm>
        </p:grpSpPr>
        <p:sp>
          <p:nvSpPr>
            <p:cNvPr id="993" name="Google Shape;993;p53"/>
            <p:cNvSpPr/>
            <p:nvPr/>
          </p:nvSpPr>
          <p:spPr>
            <a:xfrm>
              <a:off x="3011700" y="1493375"/>
              <a:ext cx="35425" cy="35425"/>
            </a:xfrm>
            <a:custGeom>
              <a:avLst/>
              <a:gdLst/>
              <a:ahLst/>
              <a:cxnLst/>
              <a:rect l="l" t="t" r="r" b="b"/>
              <a:pathLst>
                <a:path w="1417" h="1417" extrusionOk="0">
                  <a:moveTo>
                    <a:pt x="145" y="1"/>
                  </a:moveTo>
                  <a:cubicBezTo>
                    <a:pt x="63" y="1"/>
                    <a:pt x="1" y="63"/>
                    <a:pt x="1" y="141"/>
                  </a:cubicBezTo>
                  <a:lnTo>
                    <a:pt x="1" y="1272"/>
                  </a:lnTo>
                  <a:cubicBezTo>
                    <a:pt x="1" y="1350"/>
                    <a:pt x="63" y="1416"/>
                    <a:pt x="145" y="1416"/>
                  </a:cubicBezTo>
                  <a:lnTo>
                    <a:pt x="1276" y="1416"/>
                  </a:lnTo>
                  <a:cubicBezTo>
                    <a:pt x="1354" y="1416"/>
                    <a:pt x="1416" y="1350"/>
                    <a:pt x="1416" y="1272"/>
                  </a:cubicBezTo>
                  <a:lnTo>
                    <a:pt x="1416" y="141"/>
                  </a:lnTo>
                  <a:cubicBezTo>
                    <a:pt x="1416" y="63"/>
                    <a:pt x="135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4" name="Google Shape;994;p53"/>
            <p:cNvSpPr/>
            <p:nvPr/>
          </p:nvSpPr>
          <p:spPr>
            <a:xfrm>
              <a:off x="2948050" y="1429725"/>
              <a:ext cx="247750" cy="321825"/>
            </a:xfrm>
            <a:custGeom>
              <a:avLst/>
              <a:gdLst/>
              <a:ahLst/>
              <a:cxnLst/>
              <a:rect l="l" t="t" r="r" b="b"/>
              <a:pathLst>
                <a:path w="9910" h="12873" extrusionOk="0">
                  <a:moveTo>
                    <a:pt x="7798" y="1697"/>
                  </a:moveTo>
                  <a:cubicBezTo>
                    <a:pt x="8033" y="1697"/>
                    <a:pt x="8225" y="1885"/>
                    <a:pt x="8225" y="2122"/>
                  </a:cubicBezTo>
                  <a:cubicBezTo>
                    <a:pt x="8225" y="2355"/>
                    <a:pt x="8033" y="2547"/>
                    <a:pt x="7798" y="2547"/>
                  </a:cubicBezTo>
                  <a:cubicBezTo>
                    <a:pt x="7793" y="2547"/>
                    <a:pt x="7789" y="2547"/>
                    <a:pt x="7784" y="2547"/>
                  </a:cubicBezTo>
                  <a:lnTo>
                    <a:pt x="5522" y="2547"/>
                  </a:lnTo>
                  <a:cubicBezTo>
                    <a:pt x="5517" y="2547"/>
                    <a:pt x="5513" y="2547"/>
                    <a:pt x="5508" y="2547"/>
                  </a:cubicBezTo>
                  <a:cubicBezTo>
                    <a:pt x="5273" y="2547"/>
                    <a:pt x="5081" y="2355"/>
                    <a:pt x="5081" y="2122"/>
                  </a:cubicBezTo>
                  <a:cubicBezTo>
                    <a:pt x="5081" y="1885"/>
                    <a:pt x="5273" y="1697"/>
                    <a:pt x="5508" y="1697"/>
                  </a:cubicBezTo>
                  <a:cubicBezTo>
                    <a:pt x="5513" y="1697"/>
                    <a:pt x="5517" y="1697"/>
                    <a:pt x="5522" y="1697"/>
                  </a:cubicBezTo>
                  <a:lnTo>
                    <a:pt x="7784" y="1697"/>
                  </a:lnTo>
                  <a:cubicBezTo>
                    <a:pt x="7789" y="1697"/>
                    <a:pt x="7793" y="1697"/>
                    <a:pt x="7798" y="1697"/>
                  </a:cubicBezTo>
                  <a:close/>
                  <a:moveTo>
                    <a:pt x="3822" y="1697"/>
                  </a:moveTo>
                  <a:cubicBezTo>
                    <a:pt x="4368" y="1697"/>
                    <a:pt x="4812" y="2141"/>
                    <a:pt x="4812" y="2687"/>
                  </a:cubicBezTo>
                  <a:lnTo>
                    <a:pt x="4812" y="3818"/>
                  </a:lnTo>
                  <a:cubicBezTo>
                    <a:pt x="4812" y="4364"/>
                    <a:pt x="4368" y="4809"/>
                    <a:pt x="3822" y="4809"/>
                  </a:cubicBezTo>
                  <a:lnTo>
                    <a:pt x="2691" y="4809"/>
                  </a:lnTo>
                  <a:cubicBezTo>
                    <a:pt x="2141" y="4809"/>
                    <a:pt x="1701" y="4364"/>
                    <a:pt x="1701" y="3818"/>
                  </a:cubicBezTo>
                  <a:lnTo>
                    <a:pt x="1701" y="2687"/>
                  </a:lnTo>
                  <a:cubicBezTo>
                    <a:pt x="1701" y="2141"/>
                    <a:pt x="2141" y="1697"/>
                    <a:pt x="2691" y="1697"/>
                  </a:cubicBezTo>
                  <a:close/>
                  <a:moveTo>
                    <a:pt x="1275" y="0"/>
                  </a:moveTo>
                  <a:cubicBezTo>
                    <a:pt x="574" y="0"/>
                    <a:pt x="0" y="570"/>
                    <a:pt x="0" y="1272"/>
                  </a:cubicBezTo>
                  <a:lnTo>
                    <a:pt x="0" y="11602"/>
                  </a:lnTo>
                  <a:cubicBezTo>
                    <a:pt x="0" y="12304"/>
                    <a:pt x="574" y="12873"/>
                    <a:pt x="1275" y="12873"/>
                  </a:cubicBezTo>
                  <a:lnTo>
                    <a:pt x="5475" y="12873"/>
                  </a:lnTo>
                  <a:cubicBezTo>
                    <a:pt x="4816" y="12144"/>
                    <a:pt x="4629" y="11099"/>
                    <a:pt x="4996" y="10186"/>
                  </a:cubicBezTo>
                  <a:lnTo>
                    <a:pt x="2122" y="10186"/>
                  </a:lnTo>
                  <a:cubicBezTo>
                    <a:pt x="2117" y="10186"/>
                    <a:pt x="2112" y="10186"/>
                    <a:pt x="2107" y="10186"/>
                  </a:cubicBezTo>
                  <a:cubicBezTo>
                    <a:pt x="1872" y="10186"/>
                    <a:pt x="1681" y="9998"/>
                    <a:pt x="1681" y="9761"/>
                  </a:cubicBezTo>
                  <a:cubicBezTo>
                    <a:pt x="1681" y="9524"/>
                    <a:pt x="1872" y="9336"/>
                    <a:pt x="2107" y="9336"/>
                  </a:cubicBezTo>
                  <a:cubicBezTo>
                    <a:pt x="2112" y="9336"/>
                    <a:pt x="2117" y="9336"/>
                    <a:pt x="2122" y="9336"/>
                  </a:cubicBezTo>
                  <a:lnTo>
                    <a:pt x="5557" y="9336"/>
                  </a:lnTo>
                  <a:lnTo>
                    <a:pt x="5561" y="9328"/>
                  </a:lnTo>
                  <a:lnTo>
                    <a:pt x="6692" y="8205"/>
                  </a:lnTo>
                  <a:lnTo>
                    <a:pt x="2126" y="8205"/>
                  </a:lnTo>
                  <a:cubicBezTo>
                    <a:pt x="1888" y="8205"/>
                    <a:pt x="1701" y="8014"/>
                    <a:pt x="1701" y="7780"/>
                  </a:cubicBezTo>
                  <a:cubicBezTo>
                    <a:pt x="1701" y="7546"/>
                    <a:pt x="1888" y="7355"/>
                    <a:pt x="2126" y="7355"/>
                  </a:cubicBezTo>
                  <a:lnTo>
                    <a:pt x="7074" y="7355"/>
                  </a:lnTo>
                  <a:lnTo>
                    <a:pt x="7074" y="6840"/>
                  </a:lnTo>
                  <a:cubicBezTo>
                    <a:pt x="6891" y="6665"/>
                    <a:pt x="6747" y="6454"/>
                    <a:pt x="6649" y="6220"/>
                  </a:cubicBezTo>
                  <a:cubicBezTo>
                    <a:pt x="6626" y="6224"/>
                    <a:pt x="6602" y="6224"/>
                    <a:pt x="6579" y="6224"/>
                  </a:cubicBezTo>
                  <a:lnTo>
                    <a:pt x="2126" y="6224"/>
                  </a:lnTo>
                  <a:cubicBezTo>
                    <a:pt x="1888" y="6224"/>
                    <a:pt x="1701" y="6033"/>
                    <a:pt x="1701" y="5799"/>
                  </a:cubicBezTo>
                  <a:cubicBezTo>
                    <a:pt x="1701" y="5565"/>
                    <a:pt x="1888" y="5374"/>
                    <a:pt x="2126" y="5374"/>
                  </a:cubicBezTo>
                  <a:lnTo>
                    <a:pt x="6517" y="5374"/>
                  </a:lnTo>
                  <a:cubicBezTo>
                    <a:pt x="6559" y="4797"/>
                    <a:pt x="6875" y="4270"/>
                    <a:pt x="7371" y="3962"/>
                  </a:cubicBezTo>
                  <a:lnTo>
                    <a:pt x="5518" y="3962"/>
                  </a:lnTo>
                  <a:cubicBezTo>
                    <a:pt x="5280" y="3962"/>
                    <a:pt x="5093" y="3771"/>
                    <a:pt x="5093" y="3537"/>
                  </a:cubicBezTo>
                  <a:cubicBezTo>
                    <a:pt x="5093" y="3303"/>
                    <a:pt x="5280" y="3112"/>
                    <a:pt x="5518" y="3112"/>
                  </a:cubicBezTo>
                  <a:lnTo>
                    <a:pt x="7780" y="3112"/>
                  </a:lnTo>
                  <a:cubicBezTo>
                    <a:pt x="8014" y="3112"/>
                    <a:pt x="8205" y="3303"/>
                    <a:pt x="8205" y="3537"/>
                  </a:cubicBezTo>
                  <a:cubicBezTo>
                    <a:pt x="8205" y="3588"/>
                    <a:pt x="8197" y="3639"/>
                    <a:pt x="8178" y="3686"/>
                  </a:cubicBezTo>
                  <a:cubicBezTo>
                    <a:pt x="8232" y="3682"/>
                    <a:pt x="8291" y="3678"/>
                    <a:pt x="8345" y="3678"/>
                  </a:cubicBezTo>
                  <a:lnTo>
                    <a:pt x="9909" y="3678"/>
                  </a:lnTo>
                  <a:lnTo>
                    <a:pt x="9909" y="1272"/>
                  </a:lnTo>
                  <a:cubicBezTo>
                    <a:pt x="9905" y="570"/>
                    <a:pt x="9336" y="0"/>
                    <a:pt x="8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5" name="Google Shape;995;p53"/>
            <p:cNvSpPr/>
            <p:nvPr/>
          </p:nvSpPr>
          <p:spPr>
            <a:xfrm>
              <a:off x="3117000" y="1542900"/>
              <a:ext cx="136125" cy="120250"/>
            </a:xfrm>
            <a:custGeom>
              <a:avLst/>
              <a:gdLst/>
              <a:ahLst/>
              <a:cxnLst/>
              <a:rect l="l" t="t" r="r" b="b"/>
              <a:pathLst>
                <a:path w="5445" h="4810" extrusionOk="0">
                  <a:moveTo>
                    <a:pt x="1591" y="1"/>
                  </a:moveTo>
                  <a:cubicBezTo>
                    <a:pt x="1127" y="1"/>
                    <a:pt x="726" y="321"/>
                    <a:pt x="624" y="773"/>
                  </a:cubicBezTo>
                  <a:cubicBezTo>
                    <a:pt x="519" y="1225"/>
                    <a:pt x="745" y="1685"/>
                    <a:pt x="1166" y="1884"/>
                  </a:cubicBezTo>
                  <a:lnTo>
                    <a:pt x="1166" y="3643"/>
                  </a:lnTo>
                  <a:lnTo>
                    <a:pt x="0" y="4809"/>
                  </a:lnTo>
                  <a:lnTo>
                    <a:pt x="5444" y="4809"/>
                  </a:lnTo>
                  <a:lnTo>
                    <a:pt x="4278" y="3643"/>
                  </a:lnTo>
                  <a:lnTo>
                    <a:pt x="4278" y="1884"/>
                  </a:lnTo>
                  <a:cubicBezTo>
                    <a:pt x="4695" y="1685"/>
                    <a:pt x="4922" y="1225"/>
                    <a:pt x="4820" y="773"/>
                  </a:cubicBezTo>
                  <a:cubicBezTo>
                    <a:pt x="4719" y="321"/>
                    <a:pt x="4317" y="1"/>
                    <a:pt x="3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6" name="Google Shape;996;p53"/>
            <p:cNvSpPr/>
            <p:nvPr/>
          </p:nvSpPr>
          <p:spPr>
            <a:xfrm>
              <a:off x="3077600" y="1684275"/>
              <a:ext cx="203000" cy="67275"/>
            </a:xfrm>
            <a:custGeom>
              <a:avLst/>
              <a:gdLst/>
              <a:ahLst/>
              <a:cxnLst/>
              <a:rect l="l" t="t" r="r" b="b"/>
              <a:pathLst>
                <a:path w="8120" h="2691" extrusionOk="0">
                  <a:moveTo>
                    <a:pt x="773" y="0"/>
                  </a:moveTo>
                  <a:cubicBezTo>
                    <a:pt x="1" y="1147"/>
                    <a:pt x="824" y="2691"/>
                    <a:pt x="2204" y="2691"/>
                  </a:cubicBezTo>
                  <a:lnTo>
                    <a:pt x="6396" y="2691"/>
                  </a:lnTo>
                  <a:cubicBezTo>
                    <a:pt x="7348" y="2687"/>
                    <a:pt x="8120" y="1919"/>
                    <a:pt x="8120" y="963"/>
                  </a:cubicBezTo>
                  <a:cubicBezTo>
                    <a:pt x="8120" y="620"/>
                    <a:pt x="8018" y="285"/>
                    <a:pt x="7823" y="0"/>
                  </a:cubicBezTo>
                  <a:cubicBezTo>
                    <a:pt x="7816" y="2"/>
                    <a:pt x="7808" y="3"/>
                    <a:pt x="7801" y="3"/>
                  </a:cubicBezTo>
                  <a:cubicBezTo>
                    <a:pt x="7793" y="3"/>
                    <a:pt x="7786" y="2"/>
                    <a:pt x="7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7" name="Google Shape;997;p53"/>
            <p:cNvSpPr/>
            <p:nvPr/>
          </p:nvSpPr>
          <p:spPr>
            <a:xfrm>
              <a:off x="3005475" y="1383700"/>
              <a:ext cx="132900" cy="24800"/>
            </a:xfrm>
            <a:custGeom>
              <a:avLst/>
              <a:gdLst/>
              <a:ahLst/>
              <a:cxnLst/>
              <a:rect l="l" t="t" r="r" b="b"/>
              <a:pathLst>
                <a:path w="5316" h="992" extrusionOk="0">
                  <a:moveTo>
                    <a:pt x="1240" y="1"/>
                  </a:moveTo>
                  <a:cubicBezTo>
                    <a:pt x="648" y="1"/>
                    <a:pt x="133" y="414"/>
                    <a:pt x="0" y="991"/>
                  </a:cubicBezTo>
                  <a:lnTo>
                    <a:pt x="5315" y="991"/>
                  </a:lnTo>
                  <a:cubicBezTo>
                    <a:pt x="5179" y="410"/>
                    <a:pt x="4664" y="1"/>
                    <a:pt x="4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98" name="Google Shape;998;p53"/>
          <p:cNvGrpSpPr/>
          <p:nvPr/>
        </p:nvGrpSpPr>
        <p:grpSpPr>
          <a:xfrm>
            <a:off x="1041650" y="3336300"/>
            <a:ext cx="289550" cy="367900"/>
            <a:chOff x="1105600" y="2545250"/>
            <a:chExt cx="289550" cy="367900"/>
          </a:xfrm>
        </p:grpSpPr>
        <p:sp>
          <p:nvSpPr>
            <p:cNvPr id="999" name="Google Shape;999;p53"/>
            <p:cNvSpPr/>
            <p:nvPr/>
          </p:nvSpPr>
          <p:spPr>
            <a:xfrm>
              <a:off x="1319475" y="2545250"/>
              <a:ext cx="51025" cy="48025"/>
            </a:xfrm>
            <a:custGeom>
              <a:avLst/>
              <a:gdLst/>
              <a:ahLst/>
              <a:cxnLst/>
              <a:rect l="l" t="t" r="r" b="b"/>
              <a:pathLst>
                <a:path w="2041" h="1921" extrusionOk="0">
                  <a:moveTo>
                    <a:pt x="648" y="1"/>
                  </a:moveTo>
                  <a:cubicBezTo>
                    <a:pt x="425" y="1"/>
                    <a:pt x="202" y="59"/>
                    <a:pt x="1" y="178"/>
                  </a:cubicBezTo>
                  <a:cubicBezTo>
                    <a:pt x="204" y="279"/>
                    <a:pt x="387" y="412"/>
                    <a:pt x="547" y="572"/>
                  </a:cubicBezTo>
                  <a:lnTo>
                    <a:pt x="1350" y="1375"/>
                  </a:lnTo>
                  <a:cubicBezTo>
                    <a:pt x="1510" y="1535"/>
                    <a:pt x="1642" y="1718"/>
                    <a:pt x="1744" y="1921"/>
                  </a:cubicBezTo>
                  <a:cubicBezTo>
                    <a:pt x="2040" y="1422"/>
                    <a:pt x="1958" y="782"/>
                    <a:pt x="1549" y="373"/>
                  </a:cubicBezTo>
                  <a:cubicBezTo>
                    <a:pt x="1304" y="128"/>
                    <a:pt x="978"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0" name="Google Shape;1000;p53"/>
            <p:cNvSpPr/>
            <p:nvPr/>
          </p:nvSpPr>
          <p:spPr>
            <a:xfrm>
              <a:off x="1191575" y="2565250"/>
              <a:ext cx="158925" cy="153225"/>
            </a:xfrm>
            <a:custGeom>
              <a:avLst/>
              <a:gdLst/>
              <a:ahLst/>
              <a:cxnLst/>
              <a:rect l="l" t="t" r="r" b="b"/>
              <a:pathLst>
                <a:path w="6357" h="6129" extrusionOk="0">
                  <a:moveTo>
                    <a:pt x="4157" y="1"/>
                  </a:moveTo>
                  <a:cubicBezTo>
                    <a:pt x="3832" y="1"/>
                    <a:pt x="3506" y="125"/>
                    <a:pt x="3257" y="372"/>
                  </a:cubicBezTo>
                  <a:lnTo>
                    <a:pt x="1256" y="2373"/>
                  </a:lnTo>
                  <a:cubicBezTo>
                    <a:pt x="921" y="2708"/>
                    <a:pt x="800" y="3199"/>
                    <a:pt x="940" y="3652"/>
                  </a:cubicBezTo>
                  <a:lnTo>
                    <a:pt x="531" y="4003"/>
                  </a:lnTo>
                  <a:cubicBezTo>
                    <a:pt x="145" y="4326"/>
                    <a:pt x="0" y="4861"/>
                    <a:pt x="176" y="5336"/>
                  </a:cubicBezTo>
                  <a:cubicBezTo>
                    <a:pt x="351" y="5812"/>
                    <a:pt x="804" y="6128"/>
                    <a:pt x="1311" y="6128"/>
                  </a:cubicBezTo>
                  <a:lnTo>
                    <a:pt x="1361" y="6128"/>
                  </a:lnTo>
                  <a:cubicBezTo>
                    <a:pt x="1697" y="6112"/>
                    <a:pt x="2013" y="5960"/>
                    <a:pt x="2231" y="5703"/>
                  </a:cubicBezTo>
                  <a:lnTo>
                    <a:pt x="2578" y="5290"/>
                  </a:lnTo>
                  <a:cubicBezTo>
                    <a:pt x="2703" y="5330"/>
                    <a:pt x="2832" y="5349"/>
                    <a:pt x="2960" y="5349"/>
                  </a:cubicBezTo>
                  <a:cubicBezTo>
                    <a:pt x="3293" y="5349"/>
                    <a:pt x="3619" y="5217"/>
                    <a:pt x="3861" y="4978"/>
                  </a:cubicBezTo>
                  <a:lnTo>
                    <a:pt x="5858" y="2977"/>
                  </a:lnTo>
                  <a:cubicBezTo>
                    <a:pt x="6357" y="2478"/>
                    <a:pt x="6357" y="1671"/>
                    <a:pt x="5858" y="1176"/>
                  </a:cubicBezTo>
                  <a:lnTo>
                    <a:pt x="5058" y="372"/>
                  </a:lnTo>
                  <a:cubicBezTo>
                    <a:pt x="4809" y="125"/>
                    <a:pt x="4483" y="1"/>
                    <a:pt x="4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1" name="Google Shape;1001;p53"/>
            <p:cNvSpPr/>
            <p:nvPr/>
          </p:nvSpPr>
          <p:spPr>
            <a:xfrm>
              <a:off x="1304950" y="2646875"/>
              <a:ext cx="83875" cy="175800"/>
            </a:xfrm>
            <a:custGeom>
              <a:avLst/>
              <a:gdLst/>
              <a:ahLst/>
              <a:cxnLst/>
              <a:rect l="l" t="t" r="r" b="b"/>
              <a:pathLst>
                <a:path w="3355" h="7032" extrusionOk="0">
                  <a:moveTo>
                    <a:pt x="2184" y="1"/>
                  </a:moveTo>
                  <a:cubicBezTo>
                    <a:pt x="2106" y="110"/>
                    <a:pt x="2025" y="215"/>
                    <a:pt x="1931" y="309"/>
                  </a:cubicBezTo>
                  <a:lnTo>
                    <a:pt x="184" y="2056"/>
                  </a:lnTo>
                  <a:cubicBezTo>
                    <a:pt x="695" y="2918"/>
                    <a:pt x="621" y="4002"/>
                    <a:pt x="1" y="4786"/>
                  </a:cubicBezTo>
                  <a:cubicBezTo>
                    <a:pt x="79" y="4832"/>
                    <a:pt x="157" y="4883"/>
                    <a:pt x="235" y="4934"/>
                  </a:cubicBezTo>
                  <a:cubicBezTo>
                    <a:pt x="862" y="5355"/>
                    <a:pt x="1346" y="5955"/>
                    <a:pt x="1627" y="6661"/>
                  </a:cubicBezTo>
                  <a:lnTo>
                    <a:pt x="1775" y="7032"/>
                  </a:lnTo>
                  <a:cubicBezTo>
                    <a:pt x="2785" y="6049"/>
                    <a:pt x="3350" y="4700"/>
                    <a:pt x="3350" y="3292"/>
                  </a:cubicBezTo>
                  <a:cubicBezTo>
                    <a:pt x="3354" y="2465"/>
                    <a:pt x="3155" y="1646"/>
                    <a:pt x="2777" y="909"/>
                  </a:cubicBezTo>
                  <a:cubicBezTo>
                    <a:pt x="2613" y="586"/>
                    <a:pt x="2411" y="282"/>
                    <a:pt x="2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2" name="Google Shape;1002;p53"/>
            <p:cNvSpPr/>
            <p:nvPr/>
          </p:nvSpPr>
          <p:spPr>
            <a:xfrm>
              <a:off x="1105600" y="2746800"/>
              <a:ext cx="126450" cy="77925"/>
            </a:xfrm>
            <a:custGeom>
              <a:avLst/>
              <a:gdLst/>
              <a:ahLst/>
              <a:cxnLst/>
              <a:rect l="l" t="t" r="r" b="b"/>
              <a:pathLst>
                <a:path w="5058" h="3117" extrusionOk="0">
                  <a:moveTo>
                    <a:pt x="1275" y="1"/>
                  </a:moveTo>
                  <a:cubicBezTo>
                    <a:pt x="573" y="1"/>
                    <a:pt x="4" y="570"/>
                    <a:pt x="4" y="1276"/>
                  </a:cubicBezTo>
                  <a:lnTo>
                    <a:pt x="4" y="1841"/>
                  </a:lnTo>
                  <a:cubicBezTo>
                    <a:pt x="0" y="2543"/>
                    <a:pt x="573" y="3113"/>
                    <a:pt x="1275" y="3117"/>
                  </a:cubicBezTo>
                  <a:lnTo>
                    <a:pt x="2398" y="3117"/>
                  </a:lnTo>
                  <a:lnTo>
                    <a:pt x="2578" y="2664"/>
                  </a:lnTo>
                  <a:cubicBezTo>
                    <a:pt x="3014" y="1572"/>
                    <a:pt x="3927" y="750"/>
                    <a:pt x="5058" y="430"/>
                  </a:cubicBezTo>
                  <a:cubicBezTo>
                    <a:pt x="4816" y="157"/>
                    <a:pt x="4469" y="1"/>
                    <a:pt x="4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3" name="Google Shape;1003;p53"/>
            <p:cNvSpPr/>
            <p:nvPr/>
          </p:nvSpPr>
          <p:spPr>
            <a:xfrm>
              <a:off x="1119225" y="2775175"/>
              <a:ext cx="275925" cy="137975"/>
            </a:xfrm>
            <a:custGeom>
              <a:avLst/>
              <a:gdLst/>
              <a:ahLst/>
              <a:cxnLst/>
              <a:rect l="l" t="t" r="r" b="b"/>
              <a:pathLst>
                <a:path w="11037" h="5519" extrusionOk="0">
                  <a:moveTo>
                    <a:pt x="6108" y="1697"/>
                  </a:moveTo>
                  <a:cubicBezTo>
                    <a:pt x="6342" y="1697"/>
                    <a:pt x="6533" y="1888"/>
                    <a:pt x="6533" y="2122"/>
                  </a:cubicBezTo>
                  <a:cubicBezTo>
                    <a:pt x="6533" y="2356"/>
                    <a:pt x="6342" y="2547"/>
                    <a:pt x="6108" y="2547"/>
                  </a:cubicBezTo>
                  <a:lnTo>
                    <a:pt x="4977" y="2547"/>
                  </a:lnTo>
                  <a:cubicBezTo>
                    <a:pt x="4743" y="2547"/>
                    <a:pt x="4552" y="2356"/>
                    <a:pt x="4552" y="2122"/>
                  </a:cubicBezTo>
                  <a:cubicBezTo>
                    <a:pt x="4552" y="1888"/>
                    <a:pt x="4743" y="1697"/>
                    <a:pt x="4977" y="1697"/>
                  </a:cubicBezTo>
                  <a:close/>
                  <a:moveTo>
                    <a:pt x="5542" y="1"/>
                  </a:moveTo>
                  <a:cubicBezTo>
                    <a:pt x="4345" y="1"/>
                    <a:pt x="3265" y="730"/>
                    <a:pt x="2820" y="1841"/>
                  </a:cubicBezTo>
                  <a:lnTo>
                    <a:pt x="2427" y="2828"/>
                  </a:lnTo>
                  <a:lnTo>
                    <a:pt x="1370" y="2828"/>
                  </a:lnTo>
                  <a:cubicBezTo>
                    <a:pt x="1363" y="2828"/>
                    <a:pt x="1355" y="2828"/>
                    <a:pt x="1348" y="2828"/>
                  </a:cubicBezTo>
                  <a:cubicBezTo>
                    <a:pt x="605" y="2828"/>
                    <a:pt x="1" y="3428"/>
                    <a:pt x="1" y="4173"/>
                  </a:cubicBezTo>
                  <a:cubicBezTo>
                    <a:pt x="1" y="4919"/>
                    <a:pt x="605" y="5519"/>
                    <a:pt x="1348" y="5519"/>
                  </a:cubicBezTo>
                  <a:cubicBezTo>
                    <a:pt x="1355" y="5519"/>
                    <a:pt x="1363" y="5519"/>
                    <a:pt x="1370" y="5518"/>
                  </a:cubicBezTo>
                  <a:lnTo>
                    <a:pt x="9719" y="5518"/>
                  </a:lnTo>
                  <a:cubicBezTo>
                    <a:pt x="10448" y="5503"/>
                    <a:pt x="11037" y="4906"/>
                    <a:pt x="11037" y="4173"/>
                  </a:cubicBezTo>
                  <a:cubicBezTo>
                    <a:pt x="11037" y="3440"/>
                    <a:pt x="10448" y="2843"/>
                    <a:pt x="9719" y="2828"/>
                  </a:cubicBezTo>
                  <a:lnTo>
                    <a:pt x="8662" y="2828"/>
                  </a:lnTo>
                  <a:lnTo>
                    <a:pt x="8264" y="1841"/>
                  </a:lnTo>
                  <a:cubicBezTo>
                    <a:pt x="7820" y="730"/>
                    <a:pt x="6743" y="1"/>
                    <a:pt x="5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04" name="Google Shape;1004;p53"/>
          <p:cNvGrpSpPr/>
          <p:nvPr/>
        </p:nvGrpSpPr>
        <p:grpSpPr>
          <a:xfrm>
            <a:off x="7773975" y="3371650"/>
            <a:ext cx="369225" cy="333625"/>
            <a:chOff x="7837925" y="2580600"/>
            <a:chExt cx="369225" cy="333625"/>
          </a:xfrm>
        </p:grpSpPr>
        <p:sp>
          <p:nvSpPr>
            <p:cNvPr id="1005" name="Google Shape;1005;p53"/>
            <p:cNvSpPr/>
            <p:nvPr/>
          </p:nvSpPr>
          <p:spPr>
            <a:xfrm>
              <a:off x="7837925" y="2722150"/>
              <a:ext cx="369225" cy="192075"/>
            </a:xfrm>
            <a:custGeom>
              <a:avLst/>
              <a:gdLst/>
              <a:ahLst/>
              <a:cxnLst/>
              <a:rect l="l" t="t" r="r" b="b"/>
              <a:pathLst>
                <a:path w="14769" h="7683" extrusionOk="0">
                  <a:moveTo>
                    <a:pt x="442" y="0"/>
                  </a:moveTo>
                  <a:cubicBezTo>
                    <a:pt x="212" y="0"/>
                    <a:pt x="28" y="190"/>
                    <a:pt x="28" y="421"/>
                  </a:cubicBezTo>
                  <a:lnTo>
                    <a:pt x="28" y="3748"/>
                  </a:lnTo>
                  <a:cubicBezTo>
                    <a:pt x="1" y="5912"/>
                    <a:pt x="1752" y="7682"/>
                    <a:pt x="3916" y="7682"/>
                  </a:cubicBezTo>
                  <a:cubicBezTo>
                    <a:pt x="6084" y="7682"/>
                    <a:pt x="7831" y="5912"/>
                    <a:pt x="7808" y="3748"/>
                  </a:cubicBezTo>
                  <a:lnTo>
                    <a:pt x="7808" y="3077"/>
                  </a:lnTo>
                  <a:lnTo>
                    <a:pt x="13540" y="2609"/>
                  </a:lnTo>
                  <a:cubicBezTo>
                    <a:pt x="14238" y="2551"/>
                    <a:pt x="14769" y="1954"/>
                    <a:pt x="14737" y="1252"/>
                  </a:cubicBezTo>
                  <a:cubicBezTo>
                    <a:pt x="14710" y="554"/>
                    <a:pt x="14133" y="0"/>
                    <a:pt x="13431" y="0"/>
                  </a:cubicBezTo>
                  <a:lnTo>
                    <a:pt x="449" y="0"/>
                  </a:lnTo>
                  <a:cubicBezTo>
                    <a:pt x="447" y="0"/>
                    <a:pt x="445"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6" name="Google Shape;1006;p53"/>
            <p:cNvSpPr/>
            <p:nvPr/>
          </p:nvSpPr>
          <p:spPr>
            <a:xfrm>
              <a:off x="7853525" y="2580600"/>
              <a:ext cx="164700" cy="120325"/>
            </a:xfrm>
            <a:custGeom>
              <a:avLst/>
              <a:gdLst/>
              <a:ahLst/>
              <a:cxnLst/>
              <a:rect l="l" t="t" r="r" b="b"/>
              <a:pathLst>
                <a:path w="6588" h="4813" extrusionOk="0">
                  <a:moveTo>
                    <a:pt x="3308" y="2266"/>
                  </a:moveTo>
                  <a:cubicBezTo>
                    <a:pt x="3545" y="2266"/>
                    <a:pt x="3733" y="2453"/>
                    <a:pt x="3733" y="2691"/>
                  </a:cubicBezTo>
                  <a:cubicBezTo>
                    <a:pt x="3733" y="2925"/>
                    <a:pt x="3545" y="3116"/>
                    <a:pt x="3308" y="3116"/>
                  </a:cubicBezTo>
                  <a:lnTo>
                    <a:pt x="3280" y="3116"/>
                  </a:lnTo>
                  <a:cubicBezTo>
                    <a:pt x="3046" y="3116"/>
                    <a:pt x="2855" y="2925"/>
                    <a:pt x="2855" y="2691"/>
                  </a:cubicBezTo>
                  <a:cubicBezTo>
                    <a:pt x="2855" y="2453"/>
                    <a:pt x="3046" y="2266"/>
                    <a:pt x="3280" y="2266"/>
                  </a:cubicBezTo>
                  <a:close/>
                  <a:moveTo>
                    <a:pt x="3294" y="0"/>
                  </a:moveTo>
                  <a:cubicBezTo>
                    <a:pt x="2811" y="0"/>
                    <a:pt x="2329" y="250"/>
                    <a:pt x="2075" y="749"/>
                  </a:cubicBezTo>
                  <a:lnTo>
                    <a:pt x="1" y="4812"/>
                  </a:lnTo>
                  <a:lnTo>
                    <a:pt x="2485" y="4812"/>
                  </a:lnTo>
                  <a:cubicBezTo>
                    <a:pt x="2251" y="4812"/>
                    <a:pt x="2064" y="4621"/>
                    <a:pt x="2064" y="4387"/>
                  </a:cubicBezTo>
                  <a:cubicBezTo>
                    <a:pt x="2064" y="4153"/>
                    <a:pt x="2251" y="3962"/>
                    <a:pt x="2489" y="3962"/>
                  </a:cubicBezTo>
                  <a:lnTo>
                    <a:pt x="2516" y="3962"/>
                  </a:lnTo>
                  <a:cubicBezTo>
                    <a:pt x="2521" y="3962"/>
                    <a:pt x="2525" y="3962"/>
                    <a:pt x="2530" y="3962"/>
                  </a:cubicBezTo>
                  <a:cubicBezTo>
                    <a:pt x="2762" y="3962"/>
                    <a:pt x="2953" y="4150"/>
                    <a:pt x="2953" y="4387"/>
                  </a:cubicBezTo>
                  <a:cubicBezTo>
                    <a:pt x="2953" y="4619"/>
                    <a:pt x="2769" y="4805"/>
                    <a:pt x="2544" y="4812"/>
                  </a:cubicBezTo>
                  <a:lnTo>
                    <a:pt x="4184" y="4812"/>
                  </a:lnTo>
                  <a:cubicBezTo>
                    <a:pt x="3959" y="4805"/>
                    <a:pt x="3776" y="4619"/>
                    <a:pt x="3776" y="4387"/>
                  </a:cubicBezTo>
                  <a:cubicBezTo>
                    <a:pt x="3776" y="4150"/>
                    <a:pt x="3967" y="3962"/>
                    <a:pt x="4198" y="3962"/>
                  </a:cubicBezTo>
                  <a:cubicBezTo>
                    <a:pt x="4203" y="3962"/>
                    <a:pt x="4208" y="3962"/>
                    <a:pt x="4212" y="3962"/>
                  </a:cubicBezTo>
                  <a:lnTo>
                    <a:pt x="4240" y="3962"/>
                  </a:lnTo>
                  <a:cubicBezTo>
                    <a:pt x="4470" y="3970"/>
                    <a:pt x="4653" y="4157"/>
                    <a:pt x="4653" y="4387"/>
                  </a:cubicBezTo>
                  <a:cubicBezTo>
                    <a:pt x="4653" y="4617"/>
                    <a:pt x="4470" y="4804"/>
                    <a:pt x="4240" y="4812"/>
                  </a:cubicBezTo>
                  <a:lnTo>
                    <a:pt x="6587" y="4812"/>
                  </a:lnTo>
                  <a:lnTo>
                    <a:pt x="4513" y="749"/>
                  </a:lnTo>
                  <a:cubicBezTo>
                    <a:pt x="4259" y="250"/>
                    <a:pt x="3777" y="0"/>
                    <a:pt x="3294" y="0"/>
                  </a:cubicBezTo>
                  <a:close/>
                  <a:moveTo>
                    <a:pt x="2516" y="4812"/>
                  </a:moveTo>
                  <a:cubicBezTo>
                    <a:pt x="2521" y="4812"/>
                    <a:pt x="2525" y="4812"/>
                    <a:pt x="2530" y="4812"/>
                  </a:cubicBezTo>
                  <a:cubicBezTo>
                    <a:pt x="2535" y="4812"/>
                    <a:pt x="2539" y="4812"/>
                    <a:pt x="2544" y="4812"/>
                  </a:cubicBezTo>
                  <a:close/>
                  <a:moveTo>
                    <a:pt x="4184" y="4812"/>
                  </a:moveTo>
                  <a:lnTo>
                    <a:pt x="4184" y="4812"/>
                  </a:lnTo>
                  <a:cubicBezTo>
                    <a:pt x="4189" y="4812"/>
                    <a:pt x="4194" y="4812"/>
                    <a:pt x="4198" y="4812"/>
                  </a:cubicBezTo>
                  <a:cubicBezTo>
                    <a:pt x="4203" y="4812"/>
                    <a:pt x="4208" y="4812"/>
                    <a:pt x="4212" y="48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07" name="Google Shape;1007;p53"/>
          <p:cNvGrpSpPr/>
          <p:nvPr/>
        </p:nvGrpSpPr>
        <p:grpSpPr>
          <a:xfrm>
            <a:off x="7774613" y="1622200"/>
            <a:ext cx="367950" cy="367850"/>
            <a:chOff x="7839100" y="831150"/>
            <a:chExt cx="367950" cy="367850"/>
          </a:xfrm>
        </p:grpSpPr>
        <p:sp>
          <p:nvSpPr>
            <p:cNvPr id="1008" name="Google Shape;1008;p53"/>
            <p:cNvSpPr/>
            <p:nvPr/>
          </p:nvSpPr>
          <p:spPr>
            <a:xfrm>
              <a:off x="8000550" y="1054250"/>
              <a:ext cx="43000" cy="40975"/>
            </a:xfrm>
            <a:custGeom>
              <a:avLst/>
              <a:gdLst/>
              <a:ahLst/>
              <a:cxnLst/>
              <a:rect l="l" t="t" r="r" b="b"/>
              <a:pathLst>
                <a:path w="1720" h="1639" extrusionOk="0">
                  <a:moveTo>
                    <a:pt x="461" y="1"/>
                  </a:moveTo>
                  <a:cubicBezTo>
                    <a:pt x="353" y="1"/>
                    <a:pt x="246" y="42"/>
                    <a:pt x="164" y="123"/>
                  </a:cubicBezTo>
                  <a:cubicBezTo>
                    <a:pt x="4" y="287"/>
                    <a:pt x="0" y="548"/>
                    <a:pt x="156" y="716"/>
                  </a:cubicBezTo>
                  <a:lnTo>
                    <a:pt x="956" y="1515"/>
                  </a:lnTo>
                  <a:cubicBezTo>
                    <a:pt x="1038" y="1597"/>
                    <a:pt x="1146" y="1638"/>
                    <a:pt x="1255" y="1638"/>
                  </a:cubicBezTo>
                  <a:cubicBezTo>
                    <a:pt x="1363" y="1638"/>
                    <a:pt x="1472" y="1597"/>
                    <a:pt x="1556" y="1515"/>
                  </a:cubicBezTo>
                  <a:cubicBezTo>
                    <a:pt x="1720" y="1348"/>
                    <a:pt x="1720" y="1078"/>
                    <a:pt x="1556" y="915"/>
                  </a:cubicBezTo>
                  <a:lnTo>
                    <a:pt x="753" y="115"/>
                  </a:lnTo>
                  <a:cubicBezTo>
                    <a:pt x="671" y="39"/>
                    <a:pt x="566"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9" name="Google Shape;1009;p53"/>
            <p:cNvSpPr/>
            <p:nvPr/>
          </p:nvSpPr>
          <p:spPr>
            <a:xfrm>
              <a:off x="7950725" y="954925"/>
              <a:ext cx="43325" cy="41250"/>
            </a:xfrm>
            <a:custGeom>
              <a:avLst/>
              <a:gdLst/>
              <a:ahLst/>
              <a:cxnLst/>
              <a:rect l="l" t="t" r="r" b="b"/>
              <a:pathLst>
                <a:path w="1733" h="1650" extrusionOk="0">
                  <a:moveTo>
                    <a:pt x="1267" y="0"/>
                  </a:moveTo>
                  <a:cubicBezTo>
                    <a:pt x="1158" y="0"/>
                    <a:pt x="1050" y="42"/>
                    <a:pt x="968" y="126"/>
                  </a:cubicBezTo>
                  <a:lnTo>
                    <a:pt x="164" y="926"/>
                  </a:lnTo>
                  <a:cubicBezTo>
                    <a:pt x="1" y="1089"/>
                    <a:pt x="1" y="1359"/>
                    <a:pt x="164" y="1526"/>
                  </a:cubicBezTo>
                  <a:cubicBezTo>
                    <a:pt x="248" y="1608"/>
                    <a:pt x="357" y="1649"/>
                    <a:pt x="466" y="1649"/>
                  </a:cubicBezTo>
                  <a:cubicBezTo>
                    <a:pt x="575" y="1649"/>
                    <a:pt x="683" y="1608"/>
                    <a:pt x="765" y="1526"/>
                  </a:cubicBezTo>
                  <a:lnTo>
                    <a:pt x="1568" y="727"/>
                  </a:lnTo>
                  <a:cubicBezTo>
                    <a:pt x="1732" y="559"/>
                    <a:pt x="1732" y="290"/>
                    <a:pt x="1568" y="126"/>
                  </a:cubicBezTo>
                  <a:cubicBezTo>
                    <a:pt x="1484" y="42"/>
                    <a:pt x="1375" y="0"/>
                    <a:pt x="1267"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0" name="Google Shape;1010;p53"/>
            <p:cNvSpPr/>
            <p:nvPr/>
          </p:nvSpPr>
          <p:spPr>
            <a:xfrm>
              <a:off x="7839100" y="831150"/>
              <a:ext cx="367950" cy="367850"/>
            </a:xfrm>
            <a:custGeom>
              <a:avLst/>
              <a:gdLst/>
              <a:ahLst/>
              <a:cxnLst/>
              <a:rect l="l" t="t" r="r" b="b"/>
              <a:pathLst>
                <a:path w="14718" h="14714" extrusionOk="0">
                  <a:moveTo>
                    <a:pt x="5729" y="4102"/>
                  </a:moveTo>
                  <a:cubicBezTo>
                    <a:pt x="6055" y="4102"/>
                    <a:pt x="6380" y="4227"/>
                    <a:pt x="6630" y="4477"/>
                  </a:cubicBezTo>
                  <a:cubicBezTo>
                    <a:pt x="7129" y="4972"/>
                    <a:pt x="7129" y="5779"/>
                    <a:pt x="6630" y="6278"/>
                  </a:cubicBezTo>
                  <a:lnTo>
                    <a:pt x="5834" y="7078"/>
                  </a:lnTo>
                  <a:cubicBezTo>
                    <a:pt x="5585" y="7325"/>
                    <a:pt x="5258" y="7449"/>
                    <a:pt x="4932" y="7449"/>
                  </a:cubicBezTo>
                  <a:cubicBezTo>
                    <a:pt x="4606" y="7449"/>
                    <a:pt x="4280" y="7325"/>
                    <a:pt x="4033" y="7078"/>
                  </a:cubicBezTo>
                  <a:lnTo>
                    <a:pt x="4029" y="7078"/>
                  </a:lnTo>
                  <a:cubicBezTo>
                    <a:pt x="3530" y="6579"/>
                    <a:pt x="3530" y="5775"/>
                    <a:pt x="4029" y="5276"/>
                  </a:cubicBezTo>
                  <a:lnTo>
                    <a:pt x="4828" y="4477"/>
                  </a:lnTo>
                  <a:cubicBezTo>
                    <a:pt x="5078" y="4227"/>
                    <a:pt x="5403" y="4102"/>
                    <a:pt x="5729" y="4102"/>
                  </a:cubicBezTo>
                  <a:close/>
                  <a:moveTo>
                    <a:pt x="9317" y="4102"/>
                  </a:moveTo>
                  <a:cubicBezTo>
                    <a:pt x="9644" y="4102"/>
                    <a:pt x="9971" y="4227"/>
                    <a:pt x="10221" y="4477"/>
                  </a:cubicBezTo>
                  <a:lnTo>
                    <a:pt x="11021" y="5276"/>
                  </a:lnTo>
                  <a:cubicBezTo>
                    <a:pt x="11516" y="5771"/>
                    <a:pt x="11516" y="6579"/>
                    <a:pt x="11021" y="7078"/>
                  </a:cubicBezTo>
                  <a:lnTo>
                    <a:pt x="11017" y="7078"/>
                  </a:lnTo>
                  <a:cubicBezTo>
                    <a:pt x="10767" y="7325"/>
                    <a:pt x="10442" y="7449"/>
                    <a:pt x="10116" y="7449"/>
                  </a:cubicBezTo>
                  <a:cubicBezTo>
                    <a:pt x="9791" y="7449"/>
                    <a:pt x="9465" y="7325"/>
                    <a:pt x="9215" y="7078"/>
                  </a:cubicBezTo>
                  <a:lnTo>
                    <a:pt x="8416" y="6278"/>
                  </a:lnTo>
                  <a:cubicBezTo>
                    <a:pt x="7917" y="5779"/>
                    <a:pt x="7921" y="4972"/>
                    <a:pt x="8416" y="4473"/>
                  </a:cubicBezTo>
                  <a:cubicBezTo>
                    <a:pt x="8665" y="4226"/>
                    <a:pt x="8991" y="4102"/>
                    <a:pt x="9317" y="4102"/>
                  </a:cubicBezTo>
                  <a:close/>
                  <a:moveTo>
                    <a:pt x="10469" y="8327"/>
                  </a:moveTo>
                  <a:cubicBezTo>
                    <a:pt x="10577" y="8327"/>
                    <a:pt x="10685" y="8368"/>
                    <a:pt x="10767" y="8450"/>
                  </a:cubicBezTo>
                  <a:cubicBezTo>
                    <a:pt x="10935" y="8618"/>
                    <a:pt x="10935" y="8895"/>
                    <a:pt x="10763" y="9059"/>
                  </a:cubicBezTo>
                  <a:lnTo>
                    <a:pt x="10732" y="9086"/>
                  </a:lnTo>
                  <a:cubicBezTo>
                    <a:pt x="10650" y="9165"/>
                    <a:pt x="10545" y="9204"/>
                    <a:pt x="10440" y="9204"/>
                  </a:cubicBezTo>
                  <a:cubicBezTo>
                    <a:pt x="10332" y="9204"/>
                    <a:pt x="10223" y="9162"/>
                    <a:pt x="10140" y="9078"/>
                  </a:cubicBezTo>
                  <a:cubicBezTo>
                    <a:pt x="9976" y="8914"/>
                    <a:pt x="9972" y="8653"/>
                    <a:pt x="10132" y="8485"/>
                  </a:cubicBezTo>
                  <a:lnTo>
                    <a:pt x="10163" y="8458"/>
                  </a:lnTo>
                  <a:cubicBezTo>
                    <a:pt x="10246" y="8371"/>
                    <a:pt x="10358" y="8327"/>
                    <a:pt x="10469" y="8327"/>
                  </a:cubicBezTo>
                  <a:close/>
                  <a:moveTo>
                    <a:pt x="4210" y="8332"/>
                  </a:moveTo>
                  <a:cubicBezTo>
                    <a:pt x="4318" y="8332"/>
                    <a:pt x="4427" y="8374"/>
                    <a:pt x="4509" y="8458"/>
                  </a:cubicBezTo>
                  <a:lnTo>
                    <a:pt x="4540" y="8485"/>
                  </a:lnTo>
                  <a:cubicBezTo>
                    <a:pt x="4703" y="8653"/>
                    <a:pt x="4703" y="8918"/>
                    <a:pt x="4540" y="9086"/>
                  </a:cubicBezTo>
                  <a:cubicBezTo>
                    <a:pt x="4456" y="9168"/>
                    <a:pt x="4347" y="9209"/>
                    <a:pt x="4238" y="9209"/>
                  </a:cubicBezTo>
                  <a:cubicBezTo>
                    <a:pt x="4129" y="9209"/>
                    <a:pt x="4021" y="9168"/>
                    <a:pt x="3939" y="9086"/>
                  </a:cubicBezTo>
                  <a:lnTo>
                    <a:pt x="3908" y="9059"/>
                  </a:lnTo>
                  <a:cubicBezTo>
                    <a:pt x="3744" y="8891"/>
                    <a:pt x="3744" y="8622"/>
                    <a:pt x="3908" y="8458"/>
                  </a:cubicBezTo>
                  <a:cubicBezTo>
                    <a:pt x="3992" y="8374"/>
                    <a:pt x="4101" y="8332"/>
                    <a:pt x="4210" y="8332"/>
                  </a:cubicBezTo>
                  <a:close/>
                  <a:moveTo>
                    <a:pt x="6912" y="8063"/>
                  </a:moveTo>
                  <a:cubicBezTo>
                    <a:pt x="7238" y="8063"/>
                    <a:pt x="7564" y="8187"/>
                    <a:pt x="7811" y="8435"/>
                  </a:cubicBezTo>
                  <a:lnTo>
                    <a:pt x="8611" y="9238"/>
                  </a:lnTo>
                  <a:cubicBezTo>
                    <a:pt x="9110" y="9733"/>
                    <a:pt x="9110" y="10541"/>
                    <a:pt x="8611" y="11040"/>
                  </a:cubicBezTo>
                  <a:cubicBezTo>
                    <a:pt x="8361" y="11287"/>
                    <a:pt x="8036" y="11411"/>
                    <a:pt x="7710" y="11411"/>
                  </a:cubicBezTo>
                  <a:cubicBezTo>
                    <a:pt x="7384" y="11411"/>
                    <a:pt x="7059" y="11287"/>
                    <a:pt x="6809" y="11040"/>
                  </a:cubicBezTo>
                  <a:lnTo>
                    <a:pt x="6010" y="10236"/>
                  </a:lnTo>
                  <a:cubicBezTo>
                    <a:pt x="5515" y="9737"/>
                    <a:pt x="5515" y="8934"/>
                    <a:pt x="6010" y="8435"/>
                  </a:cubicBezTo>
                  <a:cubicBezTo>
                    <a:pt x="6259" y="8187"/>
                    <a:pt x="6586" y="8063"/>
                    <a:pt x="6912" y="8063"/>
                  </a:cubicBezTo>
                  <a:close/>
                  <a:moveTo>
                    <a:pt x="7340" y="0"/>
                  </a:moveTo>
                  <a:cubicBezTo>
                    <a:pt x="6634" y="0"/>
                    <a:pt x="6064" y="569"/>
                    <a:pt x="6064" y="1275"/>
                  </a:cubicBezTo>
                  <a:lnTo>
                    <a:pt x="6064" y="1408"/>
                  </a:lnTo>
                  <a:cubicBezTo>
                    <a:pt x="5581" y="1509"/>
                    <a:pt x="5113" y="1669"/>
                    <a:pt x="4668" y="1887"/>
                  </a:cubicBezTo>
                  <a:lnTo>
                    <a:pt x="4239" y="1143"/>
                  </a:lnTo>
                  <a:cubicBezTo>
                    <a:pt x="4161" y="1006"/>
                    <a:pt x="4017" y="930"/>
                    <a:pt x="3870" y="930"/>
                  </a:cubicBezTo>
                  <a:cubicBezTo>
                    <a:pt x="3798" y="930"/>
                    <a:pt x="3725" y="948"/>
                    <a:pt x="3658" y="987"/>
                  </a:cubicBezTo>
                  <a:cubicBezTo>
                    <a:pt x="3456" y="1104"/>
                    <a:pt x="3385" y="1361"/>
                    <a:pt x="3502" y="1564"/>
                  </a:cubicBezTo>
                  <a:lnTo>
                    <a:pt x="3931" y="2312"/>
                  </a:lnTo>
                  <a:cubicBezTo>
                    <a:pt x="3284" y="2749"/>
                    <a:pt x="2730" y="3307"/>
                    <a:pt x="2290" y="3954"/>
                  </a:cubicBezTo>
                  <a:lnTo>
                    <a:pt x="1545" y="3525"/>
                  </a:lnTo>
                  <a:cubicBezTo>
                    <a:pt x="1479" y="3489"/>
                    <a:pt x="1409" y="3471"/>
                    <a:pt x="1339" y="3471"/>
                  </a:cubicBezTo>
                  <a:cubicBezTo>
                    <a:pt x="1193" y="3471"/>
                    <a:pt x="1051" y="3548"/>
                    <a:pt x="972" y="3685"/>
                  </a:cubicBezTo>
                  <a:cubicBezTo>
                    <a:pt x="859" y="3884"/>
                    <a:pt x="921" y="4137"/>
                    <a:pt x="1120" y="4258"/>
                  </a:cubicBezTo>
                  <a:lnTo>
                    <a:pt x="1865" y="4687"/>
                  </a:lnTo>
                  <a:cubicBezTo>
                    <a:pt x="1646" y="5132"/>
                    <a:pt x="1486" y="5600"/>
                    <a:pt x="1385" y="6083"/>
                  </a:cubicBezTo>
                  <a:lnTo>
                    <a:pt x="1252" y="6083"/>
                  </a:lnTo>
                  <a:cubicBezTo>
                    <a:pt x="558" y="6095"/>
                    <a:pt x="1" y="6664"/>
                    <a:pt x="1" y="7359"/>
                  </a:cubicBezTo>
                  <a:cubicBezTo>
                    <a:pt x="1" y="8049"/>
                    <a:pt x="558" y="8618"/>
                    <a:pt x="1252" y="8630"/>
                  </a:cubicBezTo>
                  <a:lnTo>
                    <a:pt x="1385" y="8630"/>
                  </a:lnTo>
                  <a:cubicBezTo>
                    <a:pt x="1486" y="9113"/>
                    <a:pt x="1646" y="9581"/>
                    <a:pt x="1865" y="10026"/>
                  </a:cubicBezTo>
                  <a:lnTo>
                    <a:pt x="1120" y="10455"/>
                  </a:lnTo>
                  <a:cubicBezTo>
                    <a:pt x="917" y="10572"/>
                    <a:pt x="847" y="10833"/>
                    <a:pt x="964" y="11036"/>
                  </a:cubicBezTo>
                  <a:cubicBezTo>
                    <a:pt x="1042" y="11172"/>
                    <a:pt x="1184" y="11248"/>
                    <a:pt x="1332" y="11248"/>
                  </a:cubicBezTo>
                  <a:cubicBezTo>
                    <a:pt x="1404" y="11248"/>
                    <a:pt x="1477" y="11230"/>
                    <a:pt x="1545" y="11192"/>
                  </a:cubicBezTo>
                  <a:lnTo>
                    <a:pt x="2290" y="10759"/>
                  </a:lnTo>
                  <a:cubicBezTo>
                    <a:pt x="2726" y="11406"/>
                    <a:pt x="3284" y="11964"/>
                    <a:pt x="3931" y="12401"/>
                  </a:cubicBezTo>
                  <a:lnTo>
                    <a:pt x="3502" y="13149"/>
                  </a:lnTo>
                  <a:cubicBezTo>
                    <a:pt x="3382" y="13352"/>
                    <a:pt x="3452" y="13610"/>
                    <a:pt x="3655" y="13727"/>
                  </a:cubicBezTo>
                  <a:cubicBezTo>
                    <a:pt x="3722" y="13766"/>
                    <a:pt x="3796" y="13784"/>
                    <a:pt x="3869" y="13784"/>
                  </a:cubicBezTo>
                  <a:cubicBezTo>
                    <a:pt x="4015" y="13784"/>
                    <a:pt x="4158" y="13710"/>
                    <a:pt x="4236" y="13574"/>
                  </a:cubicBezTo>
                  <a:lnTo>
                    <a:pt x="4664" y="12826"/>
                  </a:lnTo>
                  <a:cubicBezTo>
                    <a:pt x="5109" y="13044"/>
                    <a:pt x="5577" y="13204"/>
                    <a:pt x="6061" y="13305"/>
                  </a:cubicBezTo>
                  <a:lnTo>
                    <a:pt x="6061" y="13442"/>
                  </a:lnTo>
                  <a:cubicBezTo>
                    <a:pt x="6061" y="14144"/>
                    <a:pt x="6630" y="14713"/>
                    <a:pt x="7336" y="14713"/>
                  </a:cubicBezTo>
                  <a:cubicBezTo>
                    <a:pt x="8038" y="14713"/>
                    <a:pt x="8607" y="14144"/>
                    <a:pt x="8607" y="13442"/>
                  </a:cubicBezTo>
                  <a:lnTo>
                    <a:pt x="8607" y="13309"/>
                  </a:lnTo>
                  <a:cubicBezTo>
                    <a:pt x="9091" y="13204"/>
                    <a:pt x="9558" y="13044"/>
                    <a:pt x="10003" y="12830"/>
                  </a:cubicBezTo>
                  <a:lnTo>
                    <a:pt x="10432" y="13574"/>
                  </a:lnTo>
                  <a:cubicBezTo>
                    <a:pt x="10510" y="13710"/>
                    <a:pt x="10652" y="13786"/>
                    <a:pt x="10798" y="13786"/>
                  </a:cubicBezTo>
                  <a:cubicBezTo>
                    <a:pt x="10871" y="13786"/>
                    <a:pt x="10945" y="13767"/>
                    <a:pt x="11013" y="13727"/>
                  </a:cubicBezTo>
                  <a:cubicBezTo>
                    <a:pt x="11216" y="13610"/>
                    <a:pt x="11286" y="13352"/>
                    <a:pt x="11169" y="13149"/>
                  </a:cubicBezTo>
                  <a:lnTo>
                    <a:pt x="10736" y="12401"/>
                  </a:lnTo>
                  <a:cubicBezTo>
                    <a:pt x="11383" y="11964"/>
                    <a:pt x="11941" y="11406"/>
                    <a:pt x="12378" y="10759"/>
                  </a:cubicBezTo>
                  <a:lnTo>
                    <a:pt x="13127" y="11192"/>
                  </a:lnTo>
                  <a:cubicBezTo>
                    <a:pt x="13193" y="11230"/>
                    <a:pt x="13266" y="11248"/>
                    <a:pt x="13337" y="11248"/>
                  </a:cubicBezTo>
                  <a:cubicBezTo>
                    <a:pt x="13483" y="11248"/>
                    <a:pt x="13625" y="11172"/>
                    <a:pt x="13704" y="11036"/>
                  </a:cubicBezTo>
                  <a:cubicBezTo>
                    <a:pt x="13825" y="10833"/>
                    <a:pt x="13754" y="10572"/>
                    <a:pt x="13552" y="10455"/>
                  </a:cubicBezTo>
                  <a:lnTo>
                    <a:pt x="12803" y="10026"/>
                  </a:lnTo>
                  <a:cubicBezTo>
                    <a:pt x="13021" y="9581"/>
                    <a:pt x="13181" y="9113"/>
                    <a:pt x="13283" y="8630"/>
                  </a:cubicBezTo>
                  <a:lnTo>
                    <a:pt x="13419" y="8630"/>
                  </a:lnTo>
                  <a:cubicBezTo>
                    <a:pt x="13429" y="8630"/>
                    <a:pt x="13438" y="8630"/>
                    <a:pt x="13447" y="8630"/>
                  </a:cubicBezTo>
                  <a:cubicBezTo>
                    <a:pt x="14148" y="8630"/>
                    <a:pt x="14718" y="8059"/>
                    <a:pt x="14718" y="7359"/>
                  </a:cubicBezTo>
                  <a:cubicBezTo>
                    <a:pt x="14718" y="6654"/>
                    <a:pt x="14148" y="6083"/>
                    <a:pt x="13447" y="6083"/>
                  </a:cubicBezTo>
                  <a:cubicBezTo>
                    <a:pt x="13438" y="6083"/>
                    <a:pt x="13429" y="6083"/>
                    <a:pt x="13419" y="6083"/>
                  </a:cubicBezTo>
                  <a:lnTo>
                    <a:pt x="13286" y="6083"/>
                  </a:lnTo>
                  <a:cubicBezTo>
                    <a:pt x="13185" y="5600"/>
                    <a:pt x="13021" y="5132"/>
                    <a:pt x="12807" y="4687"/>
                  </a:cubicBezTo>
                  <a:lnTo>
                    <a:pt x="13552" y="4258"/>
                  </a:lnTo>
                  <a:cubicBezTo>
                    <a:pt x="13762" y="4145"/>
                    <a:pt x="13836" y="3880"/>
                    <a:pt x="13715" y="3673"/>
                  </a:cubicBezTo>
                  <a:cubicBezTo>
                    <a:pt x="13638" y="3537"/>
                    <a:pt x="13496" y="3462"/>
                    <a:pt x="13349" y="3462"/>
                  </a:cubicBezTo>
                  <a:cubicBezTo>
                    <a:pt x="13273" y="3462"/>
                    <a:pt x="13196" y="3483"/>
                    <a:pt x="13127" y="3525"/>
                  </a:cubicBezTo>
                  <a:lnTo>
                    <a:pt x="12382" y="3954"/>
                  </a:lnTo>
                  <a:cubicBezTo>
                    <a:pt x="11941" y="3307"/>
                    <a:pt x="11383" y="2749"/>
                    <a:pt x="10740" y="2312"/>
                  </a:cubicBezTo>
                  <a:lnTo>
                    <a:pt x="11169" y="1568"/>
                  </a:lnTo>
                  <a:cubicBezTo>
                    <a:pt x="11294" y="1361"/>
                    <a:pt x="11228" y="1096"/>
                    <a:pt x="11021" y="975"/>
                  </a:cubicBezTo>
                  <a:cubicBezTo>
                    <a:pt x="10955" y="937"/>
                    <a:pt x="10882" y="919"/>
                    <a:pt x="10811" y="919"/>
                  </a:cubicBezTo>
                  <a:cubicBezTo>
                    <a:pt x="10660" y="919"/>
                    <a:pt x="10513" y="1000"/>
                    <a:pt x="10436" y="1143"/>
                  </a:cubicBezTo>
                  <a:lnTo>
                    <a:pt x="10003" y="1887"/>
                  </a:lnTo>
                  <a:cubicBezTo>
                    <a:pt x="9562" y="1669"/>
                    <a:pt x="9094" y="1509"/>
                    <a:pt x="8611" y="1408"/>
                  </a:cubicBezTo>
                  <a:lnTo>
                    <a:pt x="8611" y="1275"/>
                  </a:lnTo>
                  <a:cubicBezTo>
                    <a:pt x="8611" y="569"/>
                    <a:pt x="8042" y="0"/>
                    <a:pt x="7340"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1" name="Google Shape;1011;p53"/>
            <p:cNvSpPr/>
            <p:nvPr/>
          </p:nvSpPr>
          <p:spPr>
            <a:xfrm>
              <a:off x="8060500" y="955075"/>
              <a:ext cx="43025" cy="40950"/>
            </a:xfrm>
            <a:custGeom>
              <a:avLst/>
              <a:gdLst/>
              <a:ahLst/>
              <a:cxnLst/>
              <a:rect l="l" t="t" r="r" b="b"/>
              <a:pathLst>
                <a:path w="1721" h="1638" extrusionOk="0">
                  <a:moveTo>
                    <a:pt x="465" y="1"/>
                  </a:moveTo>
                  <a:cubicBezTo>
                    <a:pt x="358" y="1"/>
                    <a:pt x="251" y="42"/>
                    <a:pt x="168" y="124"/>
                  </a:cubicBezTo>
                  <a:cubicBezTo>
                    <a:pt x="4" y="288"/>
                    <a:pt x="1" y="553"/>
                    <a:pt x="160" y="721"/>
                  </a:cubicBezTo>
                  <a:lnTo>
                    <a:pt x="960" y="1520"/>
                  </a:lnTo>
                  <a:cubicBezTo>
                    <a:pt x="1042" y="1599"/>
                    <a:pt x="1148" y="1638"/>
                    <a:pt x="1254" y="1638"/>
                  </a:cubicBezTo>
                  <a:cubicBezTo>
                    <a:pt x="1363" y="1638"/>
                    <a:pt x="1473" y="1596"/>
                    <a:pt x="1556" y="1512"/>
                  </a:cubicBezTo>
                  <a:cubicBezTo>
                    <a:pt x="1720" y="1349"/>
                    <a:pt x="1720" y="1087"/>
                    <a:pt x="1560" y="920"/>
                  </a:cubicBezTo>
                  <a:lnTo>
                    <a:pt x="761" y="120"/>
                  </a:lnTo>
                  <a:cubicBezTo>
                    <a:pt x="678" y="41"/>
                    <a:pt x="571"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012" name="Google Shape;1012;p53"/>
          <p:cNvSpPr/>
          <p:nvPr/>
        </p:nvSpPr>
        <p:spPr>
          <a:xfrm>
            <a:off x="7819900" y="2174825"/>
            <a:ext cx="277375" cy="369150"/>
          </a:xfrm>
          <a:custGeom>
            <a:avLst/>
            <a:gdLst/>
            <a:ahLst/>
            <a:cxnLst/>
            <a:rect l="l" t="t" r="r" b="b"/>
            <a:pathLst>
              <a:path w="11095" h="14766" extrusionOk="0">
                <a:moveTo>
                  <a:pt x="8092" y="7469"/>
                </a:moveTo>
                <a:cubicBezTo>
                  <a:pt x="8806" y="7469"/>
                  <a:pt x="9379" y="8058"/>
                  <a:pt x="9367" y="8772"/>
                </a:cubicBezTo>
                <a:lnTo>
                  <a:pt x="9367" y="9903"/>
                </a:lnTo>
                <a:cubicBezTo>
                  <a:pt x="9352" y="10593"/>
                  <a:pt x="8786" y="11151"/>
                  <a:pt x="8092" y="11151"/>
                </a:cubicBezTo>
                <a:cubicBezTo>
                  <a:pt x="7398" y="11151"/>
                  <a:pt x="6833" y="10593"/>
                  <a:pt x="6821" y="9903"/>
                </a:cubicBezTo>
                <a:lnTo>
                  <a:pt x="6821" y="8772"/>
                </a:lnTo>
                <a:cubicBezTo>
                  <a:pt x="6805" y="8058"/>
                  <a:pt x="7379" y="7469"/>
                  <a:pt x="8092" y="7469"/>
                </a:cubicBezTo>
                <a:close/>
                <a:moveTo>
                  <a:pt x="2149" y="7481"/>
                </a:moveTo>
                <a:cubicBezTo>
                  <a:pt x="2391" y="7481"/>
                  <a:pt x="2582" y="7680"/>
                  <a:pt x="2574" y="7922"/>
                </a:cubicBezTo>
                <a:lnTo>
                  <a:pt x="2574" y="8912"/>
                </a:lnTo>
                <a:lnTo>
                  <a:pt x="3424" y="8912"/>
                </a:lnTo>
                <a:lnTo>
                  <a:pt x="3424" y="7922"/>
                </a:lnTo>
                <a:cubicBezTo>
                  <a:pt x="3424" y="7688"/>
                  <a:pt x="3615" y="7497"/>
                  <a:pt x="3849" y="7497"/>
                </a:cubicBezTo>
                <a:cubicBezTo>
                  <a:pt x="4083" y="7497"/>
                  <a:pt x="4274" y="7688"/>
                  <a:pt x="4274" y="7922"/>
                </a:cubicBezTo>
                <a:lnTo>
                  <a:pt x="4274" y="10749"/>
                </a:lnTo>
                <a:cubicBezTo>
                  <a:pt x="4274" y="10983"/>
                  <a:pt x="4083" y="11174"/>
                  <a:pt x="3849" y="11174"/>
                </a:cubicBezTo>
                <a:cubicBezTo>
                  <a:pt x="3615" y="11174"/>
                  <a:pt x="3424" y="10983"/>
                  <a:pt x="3424" y="10749"/>
                </a:cubicBezTo>
                <a:lnTo>
                  <a:pt x="3424" y="9758"/>
                </a:lnTo>
                <a:lnTo>
                  <a:pt x="2574" y="9758"/>
                </a:lnTo>
                <a:lnTo>
                  <a:pt x="2574" y="10749"/>
                </a:lnTo>
                <a:cubicBezTo>
                  <a:pt x="2582" y="10991"/>
                  <a:pt x="2391" y="11190"/>
                  <a:pt x="2149" y="11190"/>
                </a:cubicBezTo>
                <a:cubicBezTo>
                  <a:pt x="1911" y="11190"/>
                  <a:pt x="1720" y="10991"/>
                  <a:pt x="1728" y="10749"/>
                </a:cubicBezTo>
                <a:lnTo>
                  <a:pt x="1728" y="9337"/>
                </a:lnTo>
                <a:lnTo>
                  <a:pt x="1728" y="7922"/>
                </a:lnTo>
                <a:cubicBezTo>
                  <a:pt x="1720" y="7680"/>
                  <a:pt x="1911" y="7481"/>
                  <a:pt x="2149" y="7481"/>
                </a:cubicBezTo>
                <a:close/>
                <a:moveTo>
                  <a:pt x="5702" y="9193"/>
                </a:moveTo>
                <a:cubicBezTo>
                  <a:pt x="6131" y="9193"/>
                  <a:pt x="6509" y="9474"/>
                  <a:pt x="6634" y="9887"/>
                </a:cubicBezTo>
                <a:cubicBezTo>
                  <a:pt x="6762" y="10301"/>
                  <a:pt x="6599" y="10745"/>
                  <a:pt x="6244" y="10983"/>
                </a:cubicBezTo>
                <a:lnTo>
                  <a:pt x="5745" y="11314"/>
                </a:lnTo>
                <a:lnTo>
                  <a:pt x="6255" y="11314"/>
                </a:lnTo>
                <a:cubicBezTo>
                  <a:pt x="6260" y="11314"/>
                  <a:pt x="6265" y="11314"/>
                  <a:pt x="6269" y="11314"/>
                </a:cubicBezTo>
                <a:cubicBezTo>
                  <a:pt x="6501" y="11314"/>
                  <a:pt x="6692" y="11502"/>
                  <a:pt x="6692" y="11739"/>
                </a:cubicBezTo>
                <a:cubicBezTo>
                  <a:pt x="6692" y="11976"/>
                  <a:pt x="6501" y="12165"/>
                  <a:pt x="6269" y="12165"/>
                </a:cubicBezTo>
                <a:cubicBezTo>
                  <a:pt x="6265" y="12165"/>
                  <a:pt x="6260" y="12165"/>
                  <a:pt x="6255" y="12165"/>
                </a:cubicBezTo>
                <a:lnTo>
                  <a:pt x="4980" y="12165"/>
                </a:lnTo>
                <a:cubicBezTo>
                  <a:pt x="4746" y="12165"/>
                  <a:pt x="4555" y="11973"/>
                  <a:pt x="4555" y="11739"/>
                </a:cubicBezTo>
                <a:cubicBezTo>
                  <a:pt x="4555" y="11334"/>
                  <a:pt x="4758" y="10952"/>
                  <a:pt x="5097" y="10726"/>
                </a:cubicBezTo>
                <a:lnTo>
                  <a:pt x="5772" y="10277"/>
                </a:lnTo>
                <a:cubicBezTo>
                  <a:pt x="5876" y="10208"/>
                  <a:pt x="5831" y="10043"/>
                  <a:pt x="5706" y="10043"/>
                </a:cubicBezTo>
                <a:cubicBezTo>
                  <a:pt x="5705" y="10043"/>
                  <a:pt x="5703" y="10043"/>
                  <a:pt x="5702" y="10043"/>
                </a:cubicBezTo>
                <a:lnTo>
                  <a:pt x="4980" y="10043"/>
                </a:lnTo>
                <a:cubicBezTo>
                  <a:pt x="4746" y="10043"/>
                  <a:pt x="4555" y="9852"/>
                  <a:pt x="4555" y="9618"/>
                </a:cubicBezTo>
                <a:cubicBezTo>
                  <a:pt x="4555" y="9384"/>
                  <a:pt x="4746" y="9193"/>
                  <a:pt x="4980" y="9193"/>
                </a:cubicBezTo>
                <a:close/>
                <a:moveTo>
                  <a:pt x="5546" y="1"/>
                </a:moveTo>
                <a:cubicBezTo>
                  <a:pt x="5427" y="1"/>
                  <a:pt x="5308" y="50"/>
                  <a:pt x="5222" y="150"/>
                </a:cubicBezTo>
                <a:cubicBezTo>
                  <a:pt x="5210" y="166"/>
                  <a:pt x="3923" y="1675"/>
                  <a:pt x="2652" y="3511"/>
                </a:cubicBezTo>
                <a:cubicBezTo>
                  <a:pt x="909" y="6027"/>
                  <a:pt x="28" y="7941"/>
                  <a:pt x="28" y="9193"/>
                </a:cubicBezTo>
                <a:cubicBezTo>
                  <a:pt x="1" y="12262"/>
                  <a:pt x="2481" y="14766"/>
                  <a:pt x="5546" y="14766"/>
                </a:cubicBezTo>
                <a:cubicBezTo>
                  <a:pt x="8615" y="14766"/>
                  <a:pt x="11095" y="12262"/>
                  <a:pt x="11064" y="9193"/>
                </a:cubicBezTo>
                <a:cubicBezTo>
                  <a:pt x="11064" y="7941"/>
                  <a:pt x="10186" y="6027"/>
                  <a:pt x="8443" y="3511"/>
                </a:cubicBezTo>
                <a:cubicBezTo>
                  <a:pt x="7172" y="1675"/>
                  <a:pt x="5881" y="162"/>
                  <a:pt x="5869" y="150"/>
                </a:cubicBezTo>
                <a:cubicBezTo>
                  <a:pt x="5784" y="50"/>
                  <a:pt x="5665"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3" name="Google Shape;1013;p53"/>
          <p:cNvSpPr/>
          <p:nvPr/>
        </p:nvSpPr>
        <p:spPr>
          <a:xfrm>
            <a:off x="7947950" y="2383475"/>
            <a:ext cx="21275" cy="49175"/>
          </a:xfrm>
          <a:custGeom>
            <a:avLst/>
            <a:gdLst/>
            <a:ahLst/>
            <a:cxnLst/>
            <a:rect l="l" t="t" r="r" b="b"/>
            <a:pathLst>
              <a:path w="851" h="1967" extrusionOk="0">
                <a:moveTo>
                  <a:pt x="425" y="1"/>
                </a:moveTo>
                <a:cubicBezTo>
                  <a:pt x="191" y="1"/>
                  <a:pt x="0" y="188"/>
                  <a:pt x="0" y="426"/>
                </a:cubicBezTo>
                <a:lnTo>
                  <a:pt x="0" y="1557"/>
                </a:lnTo>
                <a:cubicBezTo>
                  <a:pt x="8" y="1783"/>
                  <a:pt x="195" y="1966"/>
                  <a:pt x="425" y="1966"/>
                </a:cubicBezTo>
                <a:cubicBezTo>
                  <a:pt x="655" y="1966"/>
                  <a:pt x="842" y="1783"/>
                  <a:pt x="850" y="1557"/>
                </a:cubicBezTo>
                <a:lnTo>
                  <a:pt x="850" y="426"/>
                </a:lnTo>
                <a:cubicBezTo>
                  <a:pt x="850" y="188"/>
                  <a:pt x="659" y="1"/>
                  <a:pt x="42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014" name="Google Shape;1014;p53"/>
          <p:cNvGrpSpPr/>
          <p:nvPr/>
        </p:nvGrpSpPr>
        <p:grpSpPr>
          <a:xfrm>
            <a:off x="7178663" y="1622200"/>
            <a:ext cx="367850" cy="367950"/>
            <a:chOff x="7222975" y="831150"/>
            <a:chExt cx="367850" cy="367950"/>
          </a:xfrm>
        </p:grpSpPr>
        <p:sp>
          <p:nvSpPr>
            <p:cNvPr id="1015"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6"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017" name="Google Shape;1017;p53"/>
          <p:cNvGrpSpPr/>
          <p:nvPr/>
        </p:nvGrpSpPr>
        <p:grpSpPr>
          <a:xfrm>
            <a:off x="5960238" y="2175075"/>
            <a:ext cx="304200" cy="367525"/>
            <a:chOff x="6056600" y="1384025"/>
            <a:chExt cx="304200" cy="367525"/>
          </a:xfrm>
        </p:grpSpPr>
        <p:sp>
          <p:nvSpPr>
            <p:cNvPr id="1018" name="Google Shape;1018;p53"/>
            <p:cNvSpPr/>
            <p:nvPr/>
          </p:nvSpPr>
          <p:spPr>
            <a:xfrm>
              <a:off x="6118400" y="1709525"/>
              <a:ext cx="180575" cy="42025"/>
            </a:xfrm>
            <a:custGeom>
              <a:avLst/>
              <a:gdLst/>
              <a:ahLst/>
              <a:cxnLst/>
              <a:rect l="l" t="t" r="r" b="b"/>
              <a:pathLst>
                <a:path w="7223" h="1681" extrusionOk="0">
                  <a:moveTo>
                    <a:pt x="278" y="0"/>
                  </a:moveTo>
                  <a:cubicBezTo>
                    <a:pt x="1" y="827"/>
                    <a:pt x="613" y="1681"/>
                    <a:pt x="1487" y="1681"/>
                  </a:cubicBezTo>
                  <a:lnTo>
                    <a:pt x="5737" y="1681"/>
                  </a:lnTo>
                  <a:cubicBezTo>
                    <a:pt x="6611" y="1681"/>
                    <a:pt x="7223" y="827"/>
                    <a:pt x="6946" y="0"/>
                  </a:cubicBezTo>
                  <a:lnTo>
                    <a:pt x="6946" y="0"/>
                  </a:lnTo>
                  <a:cubicBezTo>
                    <a:pt x="6595" y="86"/>
                    <a:pt x="6236" y="125"/>
                    <a:pt x="5874" y="125"/>
                  </a:cubicBezTo>
                  <a:lnTo>
                    <a:pt x="1350" y="125"/>
                  </a:lnTo>
                  <a:cubicBezTo>
                    <a:pt x="987" y="125"/>
                    <a:pt x="629" y="86"/>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19" name="Google Shape;1019;p53"/>
            <p:cNvSpPr/>
            <p:nvPr/>
          </p:nvSpPr>
          <p:spPr>
            <a:xfrm>
              <a:off x="6056600" y="1384025"/>
              <a:ext cx="304200" cy="173050"/>
            </a:xfrm>
            <a:custGeom>
              <a:avLst/>
              <a:gdLst/>
              <a:ahLst/>
              <a:cxnLst/>
              <a:rect l="l" t="t" r="r" b="b"/>
              <a:pathLst>
                <a:path w="12168" h="6922" extrusionOk="0">
                  <a:moveTo>
                    <a:pt x="9655" y="0"/>
                  </a:moveTo>
                  <a:cubicBezTo>
                    <a:pt x="9051" y="0"/>
                    <a:pt x="8482" y="369"/>
                    <a:pt x="8260" y="967"/>
                  </a:cubicBezTo>
                  <a:lnTo>
                    <a:pt x="6918" y="4656"/>
                  </a:lnTo>
                  <a:lnTo>
                    <a:pt x="1272" y="4656"/>
                  </a:lnTo>
                  <a:cubicBezTo>
                    <a:pt x="570" y="4660"/>
                    <a:pt x="1" y="5229"/>
                    <a:pt x="1" y="5931"/>
                  </a:cubicBezTo>
                  <a:lnTo>
                    <a:pt x="1" y="6921"/>
                  </a:lnTo>
                  <a:lnTo>
                    <a:pt x="12167" y="6921"/>
                  </a:lnTo>
                  <a:lnTo>
                    <a:pt x="12167" y="5931"/>
                  </a:lnTo>
                  <a:cubicBezTo>
                    <a:pt x="12167" y="5229"/>
                    <a:pt x="11598" y="4660"/>
                    <a:pt x="10892" y="4656"/>
                  </a:cubicBezTo>
                  <a:lnTo>
                    <a:pt x="10085" y="4656"/>
                  </a:lnTo>
                  <a:lnTo>
                    <a:pt x="11056" y="1984"/>
                  </a:lnTo>
                  <a:cubicBezTo>
                    <a:pt x="11329" y="1216"/>
                    <a:pt x="10931" y="370"/>
                    <a:pt x="10163" y="89"/>
                  </a:cubicBezTo>
                  <a:cubicBezTo>
                    <a:pt x="9995" y="29"/>
                    <a:pt x="9824" y="0"/>
                    <a:pt x="9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0" name="Google Shape;1020;p53"/>
            <p:cNvSpPr/>
            <p:nvPr/>
          </p:nvSpPr>
          <p:spPr>
            <a:xfrm>
              <a:off x="6056600" y="1578300"/>
              <a:ext cx="304200" cy="113200"/>
            </a:xfrm>
            <a:custGeom>
              <a:avLst/>
              <a:gdLst/>
              <a:ahLst/>
              <a:cxnLst/>
              <a:rect l="l" t="t" r="r" b="b"/>
              <a:pathLst>
                <a:path w="12168" h="4528" extrusionOk="0">
                  <a:moveTo>
                    <a:pt x="1" y="0"/>
                  </a:moveTo>
                  <a:lnTo>
                    <a:pt x="1" y="706"/>
                  </a:lnTo>
                  <a:cubicBezTo>
                    <a:pt x="1" y="2816"/>
                    <a:pt x="1709" y="4524"/>
                    <a:pt x="3822" y="4528"/>
                  </a:cubicBezTo>
                  <a:lnTo>
                    <a:pt x="8346" y="4528"/>
                  </a:lnTo>
                  <a:cubicBezTo>
                    <a:pt x="10455" y="4524"/>
                    <a:pt x="12163" y="2816"/>
                    <a:pt x="12167" y="706"/>
                  </a:cubicBezTo>
                  <a:lnTo>
                    <a:pt x="121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1" name="Google Shape;1021;p53"/>
          <p:cNvGrpSpPr/>
          <p:nvPr/>
        </p:nvGrpSpPr>
        <p:grpSpPr>
          <a:xfrm>
            <a:off x="4136825" y="3915575"/>
            <a:ext cx="240750" cy="367900"/>
            <a:chOff x="4217350" y="3124525"/>
            <a:chExt cx="240750" cy="367900"/>
          </a:xfrm>
        </p:grpSpPr>
        <p:sp>
          <p:nvSpPr>
            <p:cNvPr id="1022" name="Google Shape;1022;p53"/>
            <p:cNvSpPr/>
            <p:nvPr/>
          </p:nvSpPr>
          <p:spPr>
            <a:xfrm>
              <a:off x="4217350" y="3392375"/>
              <a:ext cx="219375" cy="100050"/>
            </a:xfrm>
            <a:custGeom>
              <a:avLst/>
              <a:gdLst/>
              <a:ahLst/>
              <a:cxnLst/>
              <a:rect l="l" t="t" r="r" b="b"/>
              <a:pathLst>
                <a:path w="8775" h="4002" extrusionOk="0">
                  <a:moveTo>
                    <a:pt x="336" y="1"/>
                  </a:moveTo>
                  <a:lnTo>
                    <a:pt x="9" y="1650"/>
                  </a:lnTo>
                  <a:lnTo>
                    <a:pt x="9" y="1654"/>
                  </a:lnTo>
                  <a:lnTo>
                    <a:pt x="9" y="1666"/>
                  </a:lnTo>
                  <a:cubicBezTo>
                    <a:pt x="9" y="1670"/>
                    <a:pt x="5" y="1685"/>
                    <a:pt x="5" y="1693"/>
                  </a:cubicBezTo>
                  <a:cubicBezTo>
                    <a:pt x="1" y="1705"/>
                    <a:pt x="5" y="1721"/>
                    <a:pt x="5" y="1732"/>
                  </a:cubicBezTo>
                  <a:lnTo>
                    <a:pt x="5" y="1736"/>
                  </a:lnTo>
                  <a:lnTo>
                    <a:pt x="5" y="2727"/>
                  </a:lnTo>
                  <a:cubicBezTo>
                    <a:pt x="5" y="3429"/>
                    <a:pt x="574" y="3998"/>
                    <a:pt x="1276" y="4002"/>
                  </a:cubicBezTo>
                  <a:lnTo>
                    <a:pt x="7504" y="4002"/>
                  </a:lnTo>
                  <a:cubicBezTo>
                    <a:pt x="8206" y="3998"/>
                    <a:pt x="8775" y="3429"/>
                    <a:pt x="8775" y="2727"/>
                  </a:cubicBezTo>
                  <a:lnTo>
                    <a:pt x="8775" y="1736"/>
                  </a:lnTo>
                  <a:lnTo>
                    <a:pt x="8771" y="1736"/>
                  </a:lnTo>
                  <a:lnTo>
                    <a:pt x="8771" y="1732"/>
                  </a:lnTo>
                  <a:cubicBezTo>
                    <a:pt x="8775" y="1721"/>
                    <a:pt x="8775" y="1705"/>
                    <a:pt x="8771" y="1693"/>
                  </a:cubicBezTo>
                  <a:cubicBezTo>
                    <a:pt x="8771" y="1685"/>
                    <a:pt x="8771" y="1674"/>
                    <a:pt x="8767" y="1666"/>
                  </a:cubicBezTo>
                  <a:cubicBezTo>
                    <a:pt x="8767" y="1662"/>
                    <a:pt x="8767" y="1658"/>
                    <a:pt x="8767" y="1654"/>
                  </a:cubicBezTo>
                  <a:cubicBezTo>
                    <a:pt x="8767" y="1654"/>
                    <a:pt x="8767" y="1650"/>
                    <a:pt x="8767" y="1650"/>
                  </a:cubicBezTo>
                  <a:lnTo>
                    <a:pt x="8440" y="1"/>
                  </a:lnTo>
                  <a:cubicBezTo>
                    <a:pt x="8241" y="118"/>
                    <a:pt x="8015" y="180"/>
                    <a:pt x="7788" y="180"/>
                  </a:cubicBezTo>
                  <a:lnTo>
                    <a:pt x="7609" y="180"/>
                  </a:lnTo>
                  <a:lnTo>
                    <a:pt x="7835" y="1311"/>
                  </a:lnTo>
                  <a:lnTo>
                    <a:pt x="4809" y="1311"/>
                  </a:lnTo>
                  <a:lnTo>
                    <a:pt x="4809" y="180"/>
                  </a:lnTo>
                  <a:lnTo>
                    <a:pt x="3959" y="180"/>
                  </a:lnTo>
                  <a:lnTo>
                    <a:pt x="3959" y="1311"/>
                  </a:lnTo>
                  <a:lnTo>
                    <a:pt x="941" y="1311"/>
                  </a:lnTo>
                  <a:lnTo>
                    <a:pt x="1167" y="180"/>
                  </a:lnTo>
                  <a:lnTo>
                    <a:pt x="988" y="180"/>
                  </a:lnTo>
                  <a:cubicBezTo>
                    <a:pt x="761" y="180"/>
                    <a:pt x="535" y="118"/>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3" name="Google Shape;1023;p53"/>
            <p:cNvSpPr/>
            <p:nvPr/>
          </p:nvSpPr>
          <p:spPr>
            <a:xfrm>
              <a:off x="4288150" y="3124525"/>
              <a:ext cx="77800" cy="95525"/>
            </a:xfrm>
            <a:custGeom>
              <a:avLst/>
              <a:gdLst/>
              <a:ahLst/>
              <a:cxnLst/>
              <a:rect l="l" t="t" r="r" b="b"/>
              <a:pathLst>
                <a:path w="3112" h="3821" extrusionOk="0">
                  <a:moveTo>
                    <a:pt x="1554" y="1"/>
                  </a:moveTo>
                  <a:cubicBezTo>
                    <a:pt x="1441" y="1"/>
                    <a:pt x="1328" y="46"/>
                    <a:pt x="1244" y="135"/>
                  </a:cubicBezTo>
                  <a:cubicBezTo>
                    <a:pt x="1033" y="365"/>
                    <a:pt x="835" y="607"/>
                    <a:pt x="647" y="857"/>
                  </a:cubicBezTo>
                  <a:cubicBezTo>
                    <a:pt x="211" y="1446"/>
                    <a:pt x="0" y="1906"/>
                    <a:pt x="0" y="2264"/>
                  </a:cubicBezTo>
                  <a:cubicBezTo>
                    <a:pt x="0" y="3122"/>
                    <a:pt x="694" y="3816"/>
                    <a:pt x="1556" y="3820"/>
                  </a:cubicBezTo>
                  <a:cubicBezTo>
                    <a:pt x="2414" y="3816"/>
                    <a:pt x="3108" y="3122"/>
                    <a:pt x="3112" y="2264"/>
                  </a:cubicBezTo>
                  <a:cubicBezTo>
                    <a:pt x="3112" y="1906"/>
                    <a:pt x="2897" y="1446"/>
                    <a:pt x="2461" y="857"/>
                  </a:cubicBezTo>
                  <a:cubicBezTo>
                    <a:pt x="2274" y="607"/>
                    <a:pt x="2075" y="365"/>
                    <a:pt x="1864" y="135"/>
                  </a:cubicBezTo>
                  <a:cubicBezTo>
                    <a:pt x="1780" y="46"/>
                    <a:pt x="1667" y="1"/>
                    <a:pt x="1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4" name="Google Shape;1024;p53"/>
            <p:cNvSpPr/>
            <p:nvPr/>
          </p:nvSpPr>
          <p:spPr>
            <a:xfrm>
              <a:off x="4231400" y="3232025"/>
              <a:ext cx="226700" cy="143625"/>
            </a:xfrm>
            <a:custGeom>
              <a:avLst/>
              <a:gdLst/>
              <a:ahLst/>
              <a:cxnLst/>
              <a:rect l="l" t="t" r="r" b="b"/>
              <a:pathLst>
                <a:path w="9068" h="5745" extrusionOk="0">
                  <a:moveTo>
                    <a:pt x="2547" y="0"/>
                  </a:moveTo>
                  <a:lnTo>
                    <a:pt x="2547" y="2632"/>
                  </a:lnTo>
                  <a:lnTo>
                    <a:pt x="1276" y="2632"/>
                  </a:lnTo>
                  <a:cubicBezTo>
                    <a:pt x="570" y="2636"/>
                    <a:pt x="0" y="3205"/>
                    <a:pt x="0" y="3907"/>
                  </a:cubicBezTo>
                  <a:lnTo>
                    <a:pt x="0" y="5323"/>
                  </a:lnTo>
                  <a:cubicBezTo>
                    <a:pt x="0" y="5557"/>
                    <a:pt x="192" y="5744"/>
                    <a:pt x="426" y="5744"/>
                  </a:cubicBezTo>
                  <a:lnTo>
                    <a:pt x="7223" y="5744"/>
                  </a:lnTo>
                  <a:cubicBezTo>
                    <a:pt x="7456" y="5744"/>
                    <a:pt x="7644" y="5557"/>
                    <a:pt x="7644" y="5323"/>
                  </a:cubicBezTo>
                  <a:lnTo>
                    <a:pt x="7644" y="4613"/>
                  </a:lnTo>
                  <a:lnTo>
                    <a:pt x="8213" y="4613"/>
                  </a:lnTo>
                  <a:lnTo>
                    <a:pt x="8213" y="5038"/>
                  </a:lnTo>
                  <a:cubicBezTo>
                    <a:pt x="8201" y="5276"/>
                    <a:pt x="8396" y="5475"/>
                    <a:pt x="8634" y="5475"/>
                  </a:cubicBezTo>
                  <a:cubicBezTo>
                    <a:pt x="8876" y="5475"/>
                    <a:pt x="9067" y="5276"/>
                    <a:pt x="9059" y="5038"/>
                  </a:cubicBezTo>
                  <a:lnTo>
                    <a:pt x="9059" y="3342"/>
                  </a:lnTo>
                  <a:cubicBezTo>
                    <a:pt x="9059" y="3104"/>
                    <a:pt x="8868" y="2917"/>
                    <a:pt x="8634" y="2917"/>
                  </a:cubicBezTo>
                  <a:cubicBezTo>
                    <a:pt x="8400" y="2917"/>
                    <a:pt x="8209" y="3108"/>
                    <a:pt x="8209" y="3342"/>
                  </a:cubicBezTo>
                  <a:lnTo>
                    <a:pt x="8209" y="3767"/>
                  </a:lnTo>
                  <a:lnTo>
                    <a:pt x="7636" y="3767"/>
                  </a:lnTo>
                  <a:cubicBezTo>
                    <a:pt x="7562" y="3120"/>
                    <a:pt x="7016" y="2632"/>
                    <a:pt x="6369" y="2632"/>
                  </a:cubicBezTo>
                  <a:lnTo>
                    <a:pt x="5093" y="2632"/>
                  </a:lnTo>
                  <a:lnTo>
                    <a:pt x="5093" y="0"/>
                  </a:lnTo>
                  <a:cubicBezTo>
                    <a:pt x="4705" y="246"/>
                    <a:pt x="4264" y="369"/>
                    <a:pt x="3822" y="369"/>
                  </a:cubicBezTo>
                  <a:cubicBezTo>
                    <a:pt x="3379" y="369"/>
                    <a:pt x="2937" y="246"/>
                    <a:pt x="2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5" name="Google Shape;1025;p53"/>
          <p:cNvGrpSpPr/>
          <p:nvPr/>
        </p:nvGrpSpPr>
        <p:grpSpPr>
          <a:xfrm>
            <a:off x="2265225" y="2174750"/>
            <a:ext cx="332575" cy="367850"/>
            <a:chOff x="2329175" y="1383700"/>
            <a:chExt cx="332575" cy="367850"/>
          </a:xfrm>
        </p:grpSpPr>
        <p:sp>
          <p:nvSpPr>
            <p:cNvPr id="1026" name="Google Shape;1026;p53"/>
            <p:cNvSpPr/>
            <p:nvPr/>
          </p:nvSpPr>
          <p:spPr>
            <a:xfrm>
              <a:off x="2329175" y="1661075"/>
              <a:ext cx="332575" cy="90475"/>
            </a:xfrm>
            <a:custGeom>
              <a:avLst/>
              <a:gdLst/>
              <a:ahLst/>
              <a:cxnLst/>
              <a:rect l="l" t="t" r="r" b="b"/>
              <a:pathLst>
                <a:path w="13303" h="3619" extrusionOk="0">
                  <a:moveTo>
                    <a:pt x="7359" y="0"/>
                  </a:moveTo>
                  <a:lnTo>
                    <a:pt x="7359" y="932"/>
                  </a:lnTo>
                  <a:lnTo>
                    <a:pt x="1276" y="932"/>
                  </a:lnTo>
                  <a:cubicBezTo>
                    <a:pt x="570" y="932"/>
                    <a:pt x="1" y="1501"/>
                    <a:pt x="1" y="2203"/>
                  </a:cubicBezTo>
                  <a:lnTo>
                    <a:pt x="1" y="3194"/>
                  </a:lnTo>
                  <a:cubicBezTo>
                    <a:pt x="1" y="3428"/>
                    <a:pt x="192" y="3619"/>
                    <a:pt x="426" y="3619"/>
                  </a:cubicBezTo>
                  <a:lnTo>
                    <a:pt x="12877" y="3619"/>
                  </a:lnTo>
                  <a:cubicBezTo>
                    <a:pt x="13111" y="3619"/>
                    <a:pt x="13302" y="3428"/>
                    <a:pt x="13302" y="3194"/>
                  </a:cubicBezTo>
                  <a:lnTo>
                    <a:pt x="13302" y="2203"/>
                  </a:lnTo>
                  <a:cubicBezTo>
                    <a:pt x="13298" y="1501"/>
                    <a:pt x="12729" y="932"/>
                    <a:pt x="12027" y="932"/>
                  </a:cubicBezTo>
                  <a:lnTo>
                    <a:pt x="9906" y="932"/>
                  </a:lnTo>
                  <a:lnTo>
                    <a:pt x="9906" y="0"/>
                  </a:lnTo>
                  <a:cubicBezTo>
                    <a:pt x="9516" y="244"/>
                    <a:pt x="9073" y="366"/>
                    <a:pt x="8631" y="366"/>
                  </a:cubicBezTo>
                  <a:cubicBezTo>
                    <a:pt x="8189" y="366"/>
                    <a:pt x="7747" y="244"/>
                    <a:pt x="7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7" name="Google Shape;1027;p53"/>
            <p:cNvSpPr/>
            <p:nvPr/>
          </p:nvSpPr>
          <p:spPr>
            <a:xfrm>
              <a:off x="2470650" y="1528775"/>
              <a:ext cx="157850" cy="121000"/>
            </a:xfrm>
            <a:custGeom>
              <a:avLst/>
              <a:gdLst/>
              <a:ahLst/>
              <a:cxnLst/>
              <a:rect l="l" t="t" r="r" b="b"/>
              <a:pathLst>
                <a:path w="6314" h="4840" extrusionOk="0">
                  <a:moveTo>
                    <a:pt x="261" y="0"/>
                  </a:moveTo>
                  <a:cubicBezTo>
                    <a:pt x="94" y="215"/>
                    <a:pt x="0" y="484"/>
                    <a:pt x="0" y="757"/>
                  </a:cubicBezTo>
                  <a:cubicBezTo>
                    <a:pt x="0" y="1432"/>
                    <a:pt x="550" y="1981"/>
                    <a:pt x="1225" y="1981"/>
                  </a:cubicBezTo>
                  <a:lnTo>
                    <a:pt x="2012" y="1981"/>
                  </a:lnTo>
                  <a:cubicBezTo>
                    <a:pt x="1611" y="2492"/>
                    <a:pt x="1416" y="2910"/>
                    <a:pt x="1416" y="3257"/>
                  </a:cubicBezTo>
                  <a:cubicBezTo>
                    <a:pt x="1400" y="4126"/>
                    <a:pt x="2102" y="4840"/>
                    <a:pt x="2972" y="4840"/>
                  </a:cubicBezTo>
                  <a:cubicBezTo>
                    <a:pt x="3841" y="4840"/>
                    <a:pt x="4543" y="4126"/>
                    <a:pt x="4527" y="3257"/>
                  </a:cubicBezTo>
                  <a:cubicBezTo>
                    <a:pt x="4527" y="2910"/>
                    <a:pt x="4332" y="2492"/>
                    <a:pt x="3927" y="1981"/>
                  </a:cubicBezTo>
                  <a:lnTo>
                    <a:pt x="4719" y="1981"/>
                  </a:lnTo>
                  <a:cubicBezTo>
                    <a:pt x="5740" y="1981"/>
                    <a:pt x="6313" y="804"/>
                    <a:pt x="5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8" name="Google Shape;1028;p53"/>
            <p:cNvSpPr/>
            <p:nvPr/>
          </p:nvSpPr>
          <p:spPr>
            <a:xfrm>
              <a:off x="2371600" y="1383700"/>
              <a:ext cx="223275" cy="279450"/>
            </a:xfrm>
            <a:custGeom>
              <a:avLst/>
              <a:gdLst/>
              <a:ahLst/>
              <a:cxnLst/>
              <a:rect l="l" t="t" r="r" b="b"/>
              <a:pathLst>
                <a:path w="8931" h="11178" extrusionOk="0">
                  <a:moveTo>
                    <a:pt x="1275" y="1"/>
                  </a:moveTo>
                  <a:cubicBezTo>
                    <a:pt x="573" y="1"/>
                    <a:pt x="0" y="570"/>
                    <a:pt x="4" y="1276"/>
                  </a:cubicBezTo>
                  <a:lnTo>
                    <a:pt x="4" y="11177"/>
                  </a:lnTo>
                  <a:lnTo>
                    <a:pt x="2550" y="11177"/>
                  </a:lnTo>
                  <a:lnTo>
                    <a:pt x="2550" y="3822"/>
                  </a:lnTo>
                  <a:lnTo>
                    <a:pt x="5662" y="3822"/>
                  </a:lnTo>
                  <a:lnTo>
                    <a:pt x="5662" y="4353"/>
                  </a:lnTo>
                  <a:lnTo>
                    <a:pt x="5062" y="4953"/>
                  </a:lnTo>
                  <a:lnTo>
                    <a:pt x="8809" y="4953"/>
                  </a:lnTo>
                  <a:lnTo>
                    <a:pt x="8209" y="4353"/>
                  </a:lnTo>
                  <a:lnTo>
                    <a:pt x="8209" y="2126"/>
                  </a:lnTo>
                  <a:lnTo>
                    <a:pt x="8489" y="2126"/>
                  </a:lnTo>
                  <a:cubicBezTo>
                    <a:pt x="8494" y="2126"/>
                    <a:pt x="8499" y="2126"/>
                    <a:pt x="8503" y="2126"/>
                  </a:cubicBezTo>
                  <a:cubicBezTo>
                    <a:pt x="8739" y="2126"/>
                    <a:pt x="8930" y="1934"/>
                    <a:pt x="8930" y="1701"/>
                  </a:cubicBezTo>
                  <a:cubicBezTo>
                    <a:pt x="8930" y="1464"/>
                    <a:pt x="8739" y="1276"/>
                    <a:pt x="8504" y="1276"/>
                  </a:cubicBezTo>
                  <a:cubicBezTo>
                    <a:pt x="8499" y="1276"/>
                    <a:pt x="8494" y="1276"/>
                    <a:pt x="8489" y="1276"/>
                  </a:cubicBezTo>
                  <a:lnTo>
                    <a:pt x="5378" y="1276"/>
                  </a:lnTo>
                  <a:cubicBezTo>
                    <a:pt x="5373" y="1276"/>
                    <a:pt x="5368" y="1276"/>
                    <a:pt x="5364" y="1276"/>
                  </a:cubicBezTo>
                  <a:cubicBezTo>
                    <a:pt x="5132" y="1276"/>
                    <a:pt x="4941" y="1464"/>
                    <a:pt x="4941" y="1701"/>
                  </a:cubicBezTo>
                  <a:cubicBezTo>
                    <a:pt x="4941" y="1934"/>
                    <a:pt x="5132" y="2126"/>
                    <a:pt x="5364" y="2126"/>
                  </a:cubicBezTo>
                  <a:cubicBezTo>
                    <a:pt x="5368" y="2126"/>
                    <a:pt x="5373" y="2126"/>
                    <a:pt x="5378" y="2126"/>
                  </a:cubicBezTo>
                  <a:lnTo>
                    <a:pt x="5662" y="2126"/>
                  </a:lnTo>
                  <a:lnTo>
                    <a:pt x="5662" y="2972"/>
                  </a:lnTo>
                  <a:lnTo>
                    <a:pt x="2550" y="2972"/>
                  </a:lnTo>
                  <a:lnTo>
                    <a:pt x="2550" y="1276"/>
                  </a:lnTo>
                  <a:cubicBezTo>
                    <a:pt x="2550" y="570"/>
                    <a:pt x="1977" y="1"/>
                    <a:pt x="1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9" name="Google Shape;1029;p53"/>
          <p:cNvGrpSpPr/>
          <p:nvPr/>
        </p:nvGrpSpPr>
        <p:grpSpPr>
          <a:xfrm>
            <a:off x="4746875" y="3915625"/>
            <a:ext cx="256925" cy="367850"/>
            <a:chOff x="4841775" y="3124575"/>
            <a:chExt cx="256925" cy="367850"/>
          </a:xfrm>
        </p:grpSpPr>
        <p:sp>
          <p:nvSpPr>
            <p:cNvPr id="1030" name="Google Shape;1030;p53"/>
            <p:cNvSpPr/>
            <p:nvPr/>
          </p:nvSpPr>
          <p:spPr>
            <a:xfrm>
              <a:off x="4873850" y="3354450"/>
              <a:ext cx="192775" cy="137975"/>
            </a:xfrm>
            <a:custGeom>
              <a:avLst/>
              <a:gdLst/>
              <a:ahLst/>
              <a:cxnLst/>
              <a:rect l="l" t="t" r="r" b="b"/>
              <a:pathLst>
                <a:path w="7711" h="5519" extrusionOk="0">
                  <a:moveTo>
                    <a:pt x="2993" y="3183"/>
                  </a:moveTo>
                  <a:cubicBezTo>
                    <a:pt x="2998" y="3183"/>
                    <a:pt x="3003" y="3183"/>
                    <a:pt x="3007" y="3183"/>
                  </a:cubicBezTo>
                  <a:lnTo>
                    <a:pt x="4704" y="3183"/>
                  </a:lnTo>
                  <a:cubicBezTo>
                    <a:pt x="4934" y="3191"/>
                    <a:pt x="5117" y="3378"/>
                    <a:pt x="5117" y="3608"/>
                  </a:cubicBezTo>
                  <a:cubicBezTo>
                    <a:pt x="5117" y="3834"/>
                    <a:pt x="4934" y="4025"/>
                    <a:pt x="4704" y="4029"/>
                  </a:cubicBezTo>
                  <a:lnTo>
                    <a:pt x="3007" y="4029"/>
                  </a:lnTo>
                  <a:cubicBezTo>
                    <a:pt x="3000" y="4030"/>
                    <a:pt x="2994" y="4030"/>
                    <a:pt x="2987" y="4030"/>
                  </a:cubicBezTo>
                  <a:cubicBezTo>
                    <a:pt x="2754" y="4030"/>
                    <a:pt x="2567" y="3839"/>
                    <a:pt x="2567" y="3608"/>
                  </a:cubicBezTo>
                  <a:cubicBezTo>
                    <a:pt x="2567" y="3371"/>
                    <a:pt x="2758" y="3183"/>
                    <a:pt x="2993" y="3183"/>
                  </a:cubicBezTo>
                  <a:close/>
                  <a:moveTo>
                    <a:pt x="1304" y="1"/>
                  </a:moveTo>
                  <a:cubicBezTo>
                    <a:pt x="628" y="1"/>
                    <a:pt x="75" y="530"/>
                    <a:pt x="36" y="1202"/>
                  </a:cubicBezTo>
                  <a:cubicBezTo>
                    <a:pt x="1" y="1877"/>
                    <a:pt x="496" y="2462"/>
                    <a:pt x="1167" y="2536"/>
                  </a:cubicBezTo>
                  <a:lnTo>
                    <a:pt x="1167" y="4244"/>
                  </a:lnTo>
                  <a:cubicBezTo>
                    <a:pt x="1167" y="4946"/>
                    <a:pt x="1740" y="5515"/>
                    <a:pt x="2442" y="5519"/>
                  </a:cubicBezTo>
                  <a:lnTo>
                    <a:pt x="5269" y="5519"/>
                  </a:lnTo>
                  <a:cubicBezTo>
                    <a:pt x="5971" y="5515"/>
                    <a:pt x="6540" y="4946"/>
                    <a:pt x="6544" y="4244"/>
                  </a:cubicBezTo>
                  <a:lnTo>
                    <a:pt x="6544" y="2536"/>
                  </a:lnTo>
                  <a:cubicBezTo>
                    <a:pt x="7215" y="2462"/>
                    <a:pt x="7710" y="1877"/>
                    <a:pt x="7671" y="1202"/>
                  </a:cubicBezTo>
                  <a:cubicBezTo>
                    <a:pt x="7636" y="530"/>
                    <a:pt x="7083" y="1"/>
                    <a:pt x="6407" y="1"/>
                  </a:cubicBezTo>
                  <a:cubicBezTo>
                    <a:pt x="6405" y="1"/>
                    <a:pt x="6402" y="1"/>
                    <a:pt x="6400" y="1"/>
                  </a:cubicBezTo>
                  <a:lnTo>
                    <a:pt x="1311" y="1"/>
                  </a:lnTo>
                  <a:cubicBezTo>
                    <a:pt x="1309" y="1"/>
                    <a:pt x="1306" y="1"/>
                    <a:pt x="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1" name="Google Shape;1031;p53"/>
            <p:cNvSpPr/>
            <p:nvPr/>
          </p:nvSpPr>
          <p:spPr>
            <a:xfrm>
              <a:off x="4841775" y="3124575"/>
              <a:ext cx="256925" cy="210025"/>
            </a:xfrm>
            <a:custGeom>
              <a:avLst/>
              <a:gdLst/>
              <a:ahLst/>
              <a:cxnLst/>
              <a:rect l="l" t="t" r="r" b="b"/>
              <a:pathLst>
                <a:path w="10277" h="8401" extrusionOk="0">
                  <a:moveTo>
                    <a:pt x="5137" y="1"/>
                  </a:moveTo>
                  <a:cubicBezTo>
                    <a:pt x="5137" y="1"/>
                    <a:pt x="5138" y="1"/>
                    <a:pt x="5138" y="1"/>
                  </a:cubicBezTo>
                  <a:lnTo>
                    <a:pt x="5138" y="1"/>
                  </a:lnTo>
                  <a:cubicBezTo>
                    <a:pt x="5139" y="1"/>
                    <a:pt x="5140" y="1"/>
                    <a:pt x="5140" y="1"/>
                  </a:cubicBezTo>
                  <a:close/>
                  <a:moveTo>
                    <a:pt x="5138" y="1"/>
                  </a:moveTo>
                  <a:lnTo>
                    <a:pt x="5138" y="1"/>
                  </a:lnTo>
                  <a:cubicBezTo>
                    <a:pt x="3135" y="2"/>
                    <a:pt x="1350" y="1257"/>
                    <a:pt x="675" y="3140"/>
                  </a:cubicBezTo>
                  <a:cubicBezTo>
                    <a:pt x="1" y="5023"/>
                    <a:pt x="582" y="7129"/>
                    <a:pt x="2130" y="8400"/>
                  </a:cubicBezTo>
                  <a:cubicBezTo>
                    <a:pt x="2269" y="8368"/>
                    <a:pt x="2412" y="8349"/>
                    <a:pt x="2554" y="8349"/>
                  </a:cubicBezTo>
                  <a:cubicBezTo>
                    <a:pt x="2568" y="8349"/>
                    <a:pt x="2581" y="8349"/>
                    <a:pt x="2594" y="8350"/>
                  </a:cubicBezTo>
                  <a:lnTo>
                    <a:pt x="4715" y="8350"/>
                  </a:lnTo>
                  <a:lnTo>
                    <a:pt x="4715" y="7156"/>
                  </a:lnTo>
                  <a:cubicBezTo>
                    <a:pt x="4045" y="6965"/>
                    <a:pt x="3585" y="6353"/>
                    <a:pt x="3585" y="5659"/>
                  </a:cubicBezTo>
                  <a:lnTo>
                    <a:pt x="3585" y="5519"/>
                  </a:lnTo>
                  <a:cubicBezTo>
                    <a:pt x="3577" y="5277"/>
                    <a:pt x="3768" y="5078"/>
                    <a:pt x="4006" y="5078"/>
                  </a:cubicBezTo>
                  <a:cubicBezTo>
                    <a:pt x="4247" y="5078"/>
                    <a:pt x="4439" y="5277"/>
                    <a:pt x="4431" y="5519"/>
                  </a:cubicBezTo>
                  <a:lnTo>
                    <a:pt x="4431" y="5659"/>
                  </a:lnTo>
                  <a:cubicBezTo>
                    <a:pt x="4415" y="6061"/>
                    <a:pt x="4739" y="6392"/>
                    <a:pt x="5140" y="6392"/>
                  </a:cubicBezTo>
                  <a:cubicBezTo>
                    <a:pt x="5538" y="6392"/>
                    <a:pt x="5862" y="6061"/>
                    <a:pt x="5846" y="5659"/>
                  </a:cubicBezTo>
                  <a:lnTo>
                    <a:pt x="5846" y="5519"/>
                  </a:lnTo>
                  <a:cubicBezTo>
                    <a:pt x="5846" y="5285"/>
                    <a:pt x="6033" y="5094"/>
                    <a:pt x="6271" y="5094"/>
                  </a:cubicBezTo>
                  <a:cubicBezTo>
                    <a:pt x="6505" y="5094"/>
                    <a:pt x="6696" y="5285"/>
                    <a:pt x="6696" y="5519"/>
                  </a:cubicBezTo>
                  <a:lnTo>
                    <a:pt x="6696" y="5659"/>
                  </a:lnTo>
                  <a:cubicBezTo>
                    <a:pt x="6692" y="6353"/>
                    <a:pt x="6232" y="6965"/>
                    <a:pt x="5562" y="7156"/>
                  </a:cubicBezTo>
                  <a:lnTo>
                    <a:pt x="5562" y="8350"/>
                  </a:lnTo>
                  <a:lnTo>
                    <a:pt x="7687" y="8350"/>
                  </a:lnTo>
                  <a:cubicBezTo>
                    <a:pt x="7843" y="8350"/>
                    <a:pt x="7999" y="8365"/>
                    <a:pt x="8151" y="8400"/>
                  </a:cubicBezTo>
                  <a:cubicBezTo>
                    <a:pt x="9695" y="7129"/>
                    <a:pt x="10276" y="5023"/>
                    <a:pt x="9602" y="3140"/>
                  </a:cubicBezTo>
                  <a:cubicBezTo>
                    <a:pt x="8923" y="1257"/>
                    <a:pt x="7138" y="2"/>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32" name="Google Shape;1032;p53"/>
          <p:cNvSpPr/>
          <p:nvPr/>
        </p:nvSpPr>
        <p:spPr>
          <a:xfrm>
            <a:off x="6560825" y="1622200"/>
            <a:ext cx="367850" cy="367850"/>
          </a:xfrm>
          <a:custGeom>
            <a:avLst/>
            <a:gdLst/>
            <a:ahLst/>
            <a:cxnLst/>
            <a:rect l="l" t="t" r="r" b="b"/>
            <a:pathLst>
              <a:path w="14714" h="14714" extrusionOk="0">
                <a:moveTo>
                  <a:pt x="5364" y="1556"/>
                </a:moveTo>
                <a:cubicBezTo>
                  <a:pt x="5368" y="1556"/>
                  <a:pt x="5373" y="1556"/>
                  <a:pt x="5378" y="1556"/>
                </a:cubicBezTo>
                <a:lnTo>
                  <a:pt x="5943" y="1556"/>
                </a:lnTo>
                <a:cubicBezTo>
                  <a:pt x="6173" y="1564"/>
                  <a:pt x="6353" y="1751"/>
                  <a:pt x="6353" y="1981"/>
                </a:cubicBezTo>
                <a:cubicBezTo>
                  <a:pt x="6353" y="2211"/>
                  <a:pt x="6173" y="2398"/>
                  <a:pt x="5943" y="2406"/>
                </a:cubicBezTo>
                <a:lnTo>
                  <a:pt x="5378" y="2406"/>
                </a:lnTo>
                <a:cubicBezTo>
                  <a:pt x="5373" y="2406"/>
                  <a:pt x="5368" y="2406"/>
                  <a:pt x="5364" y="2406"/>
                </a:cubicBezTo>
                <a:cubicBezTo>
                  <a:pt x="5128" y="2406"/>
                  <a:pt x="4937" y="2218"/>
                  <a:pt x="4937" y="1981"/>
                </a:cubicBezTo>
                <a:cubicBezTo>
                  <a:pt x="4937" y="1744"/>
                  <a:pt x="5128" y="1556"/>
                  <a:pt x="5364" y="1556"/>
                </a:cubicBezTo>
                <a:close/>
                <a:moveTo>
                  <a:pt x="3682" y="3112"/>
                </a:moveTo>
                <a:cubicBezTo>
                  <a:pt x="3915" y="3112"/>
                  <a:pt x="4103" y="3303"/>
                  <a:pt x="4103" y="3537"/>
                </a:cubicBezTo>
                <a:lnTo>
                  <a:pt x="4103" y="5803"/>
                </a:lnTo>
                <a:cubicBezTo>
                  <a:pt x="4103" y="6037"/>
                  <a:pt x="3915" y="6224"/>
                  <a:pt x="3682" y="6224"/>
                </a:cubicBezTo>
                <a:cubicBezTo>
                  <a:pt x="3444" y="6224"/>
                  <a:pt x="3256" y="6037"/>
                  <a:pt x="3256" y="5803"/>
                </a:cubicBezTo>
                <a:lnTo>
                  <a:pt x="3256" y="5093"/>
                </a:lnTo>
                <a:lnTo>
                  <a:pt x="2406" y="5093"/>
                </a:lnTo>
                <a:lnTo>
                  <a:pt x="2406" y="5803"/>
                </a:lnTo>
                <a:cubicBezTo>
                  <a:pt x="2406" y="6037"/>
                  <a:pt x="2215" y="6224"/>
                  <a:pt x="1981" y="6224"/>
                </a:cubicBezTo>
                <a:cubicBezTo>
                  <a:pt x="1747" y="6224"/>
                  <a:pt x="1556" y="6037"/>
                  <a:pt x="1556" y="5803"/>
                </a:cubicBezTo>
                <a:lnTo>
                  <a:pt x="1556" y="3537"/>
                </a:lnTo>
                <a:cubicBezTo>
                  <a:pt x="1556" y="3303"/>
                  <a:pt x="1747" y="3112"/>
                  <a:pt x="1981" y="3112"/>
                </a:cubicBezTo>
                <a:cubicBezTo>
                  <a:pt x="2215" y="3112"/>
                  <a:pt x="2406" y="3303"/>
                  <a:pt x="2406" y="3537"/>
                </a:cubicBezTo>
                <a:lnTo>
                  <a:pt x="2406" y="4243"/>
                </a:lnTo>
                <a:lnTo>
                  <a:pt x="3256" y="4243"/>
                </a:lnTo>
                <a:lnTo>
                  <a:pt x="3256" y="3537"/>
                </a:lnTo>
                <a:cubicBezTo>
                  <a:pt x="3256" y="3303"/>
                  <a:pt x="3444" y="3112"/>
                  <a:pt x="3682" y="3112"/>
                </a:cubicBezTo>
                <a:close/>
                <a:moveTo>
                  <a:pt x="5943" y="8489"/>
                </a:moveTo>
                <a:cubicBezTo>
                  <a:pt x="6177" y="8489"/>
                  <a:pt x="6368" y="8677"/>
                  <a:pt x="6368" y="8914"/>
                </a:cubicBezTo>
                <a:cubicBezTo>
                  <a:pt x="6368" y="9148"/>
                  <a:pt x="6177" y="9336"/>
                  <a:pt x="5943" y="9340"/>
                </a:cubicBezTo>
                <a:lnTo>
                  <a:pt x="5378" y="9340"/>
                </a:lnTo>
                <a:cubicBezTo>
                  <a:pt x="5144" y="9340"/>
                  <a:pt x="4953" y="9148"/>
                  <a:pt x="4953" y="8914"/>
                </a:cubicBezTo>
                <a:cubicBezTo>
                  <a:pt x="4953" y="8677"/>
                  <a:pt x="5144" y="8489"/>
                  <a:pt x="5378" y="8489"/>
                </a:cubicBezTo>
                <a:close/>
                <a:moveTo>
                  <a:pt x="12877" y="8489"/>
                </a:moveTo>
                <a:cubicBezTo>
                  <a:pt x="13111" y="8489"/>
                  <a:pt x="13302" y="8677"/>
                  <a:pt x="13302" y="8914"/>
                </a:cubicBezTo>
                <a:cubicBezTo>
                  <a:pt x="13302" y="9148"/>
                  <a:pt x="13111" y="9336"/>
                  <a:pt x="12877" y="9340"/>
                </a:cubicBezTo>
                <a:lnTo>
                  <a:pt x="12311" y="9340"/>
                </a:lnTo>
                <a:cubicBezTo>
                  <a:pt x="12073" y="9340"/>
                  <a:pt x="11886" y="9148"/>
                  <a:pt x="11886" y="8914"/>
                </a:cubicBezTo>
                <a:cubicBezTo>
                  <a:pt x="11886" y="8677"/>
                  <a:pt x="12073" y="8489"/>
                  <a:pt x="12311" y="8489"/>
                </a:cubicBezTo>
                <a:close/>
                <a:moveTo>
                  <a:pt x="1985" y="10044"/>
                </a:moveTo>
                <a:cubicBezTo>
                  <a:pt x="2108" y="10044"/>
                  <a:pt x="2232" y="10096"/>
                  <a:pt x="2321" y="10213"/>
                </a:cubicBezTo>
                <a:lnTo>
                  <a:pt x="3256" y="11461"/>
                </a:lnTo>
                <a:lnTo>
                  <a:pt x="3256" y="10470"/>
                </a:lnTo>
                <a:cubicBezTo>
                  <a:pt x="3256" y="10236"/>
                  <a:pt x="3444" y="10045"/>
                  <a:pt x="3682" y="10045"/>
                </a:cubicBezTo>
                <a:cubicBezTo>
                  <a:pt x="3915" y="10045"/>
                  <a:pt x="4103" y="10236"/>
                  <a:pt x="4103" y="10470"/>
                </a:cubicBezTo>
                <a:lnTo>
                  <a:pt x="4103" y="12732"/>
                </a:lnTo>
                <a:cubicBezTo>
                  <a:pt x="4103" y="12994"/>
                  <a:pt x="3891" y="13159"/>
                  <a:pt x="3673" y="13159"/>
                </a:cubicBezTo>
                <a:cubicBezTo>
                  <a:pt x="3551" y="13159"/>
                  <a:pt x="3427" y="13106"/>
                  <a:pt x="3338" y="12990"/>
                </a:cubicBezTo>
                <a:lnTo>
                  <a:pt x="2406" y="11742"/>
                </a:lnTo>
                <a:lnTo>
                  <a:pt x="2406" y="12732"/>
                </a:lnTo>
                <a:cubicBezTo>
                  <a:pt x="2406" y="12966"/>
                  <a:pt x="2215" y="13157"/>
                  <a:pt x="1981" y="13157"/>
                </a:cubicBezTo>
                <a:cubicBezTo>
                  <a:pt x="1747" y="13157"/>
                  <a:pt x="1556" y="12966"/>
                  <a:pt x="1556" y="12732"/>
                </a:cubicBezTo>
                <a:lnTo>
                  <a:pt x="1556" y="10470"/>
                </a:lnTo>
                <a:cubicBezTo>
                  <a:pt x="1556" y="10209"/>
                  <a:pt x="1768" y="10044"/>
                  <a:pt x="1985" y="10044"/>
                </a:cubicBezTo>
                <a:close/>
                <a:moveTo>
                  <a:pt x="10611" y="10045"/>
                </a:moveTo>
                <a:cubicBezTo>
                  <a:pt x="10845" y="10045"/>
                  <a:pt x="11036" y="10236"/>
                  <a:pt x="11036" y="10470"/>
                </a:cubicBezTo>
                <a:cubicBezTo>
                  <a:pt x="11036" y="10704"/>
                  <a:pt x="10845" y="10895"/>
                  <a:pt x="10611" y="10895"/>
                </a:cubicBezTo>
                <a:lnTo>
                  <a:pt x="9340" y="10895"/>
                </a:lnTo>
                <a:lnTo>
                  <a:pt x="9340" y="11176"/>
                </a:lnTo>
                <a:lnTo>
                  <a:pt x="10186" y="11176"/>
                </a:lnTo>
                <a:cubicBezTo>
                  <a:pt x="10191" y="11176"/>
                  <a:pt x="10196" y="11176"/>
                  <a:pt x="10200" y="11176"/>
                </a:cubicBezTo>
                <a:cubicBezTo>
                  <a:pt x="10436" y="11176"/>
                  <a:pt x="10627" y="11364"/>
                  <a:pt x="10627" y="11601"/>
                </a:cubicBezTo>
                <a:cubicBezTo>
                  <a:pt x="10627" y="11838"/>
                  <a:pt x="10436" y="12027"/>
                  <a:pt x="10200" y="12027"/>
                </a:cubicBezTo>
                <a:cubicBezTo>
                  <a:pt x="10196" y="12027"/>
                  <a:pt x="10191" y="12026"/>
                  <a:pt x="10186" y="12026"/>
                </a:cubicBezTo>
                <a:lnTo>
                  <a:pt x="9340" y="12026"/>
                </a:lnTo>
                <a:lnTo>
                  <a:pt x="9340" y="12732"/>
                </a:lnTo>
                <a:cubicBezTo>
                  <a:pt x="9348" y="12974"/>
                  <a:pt x="9153" y="13173"/>
                  <a:pt x="8915" y="13173"/>
                </a:cubicBezTo>
                <a:cubicBezTo>
                  <a:pt x="8673" y="13173"/>
                  <a:pt x="8482" y="12974"/>
                  <a:pt x="8490" y="12732"/>
                </a:cubicBezTo>
                <a:lnTo>
                  <a:pt x="8490" y="10470"/>
                </a:lnTo>
                <a:cubicBezTo>
                  <a:pt x="8490" y="10236"/>
                  <a:pt x="8681" y="10045"/>
                  <a:pt x="8915" y="10045"/>
                </a:cubicBezTo>
                <a:close/>
                <a:moveTo>
                  <a:pt x="1275" y="0"/>
                </a:moveTo>
                <a:cubicBezTo>
                  <a:pt x="574" y="0"/>
                  <a:pt x="0" y="569"/>
                  <a:pt x="0" y="1275"/>
                </a:cubicBezTo>
                <a:lnTo>
                  <a:pt x="0" y="6508"/>
                </a:lnTo>
                <a:cubicBezTo>
                  <a:pt x="0" y="6820"/>
                  <a:pt x="117" y="7125"/>
                  <a:pt x="328" y="7359"/>
                </a:cubicBezTo>
                <a:cubicBezTo>
                  <a:pt x="117" y="7589"/>
                  <a:pt x="0" y="7893"/>
                  <a:pt x="0" y="8205"/>
                </a:cubicBezTo>
                <a:lnTo>
                  <a:pt x="0" y="13442"/>
                </a:lnTo>
                <a:cubicBezTo>
                  <a:pt x="0" y="14144"/>
                  <a:pt x="574" y="14713"/>
                  <a:pt x="1275" y="14713"/>
                </a:cubicBezTo>
                <a:lnTo>
                  <a:pt x="6509" y="14713"/>
                </a:lnTo>
                <a:cubicBezTo>
                  <a:pt x="6750" y="14497"/>
                  <a:pt x="7055" y="14388"/>
                  <a:pt x="7359" y="14388"/>
                </a:cubicBezTo>
                <a:cubicBezTo>
                  <a:pt x="7663" y="14388"/>
                  <a:pt x="7967" y="14497"/>
                  <a:pt x="8209" y="14713"/>
                </a:cubicBezTo>
                <a:lnTo>
                  <a:pt x="13442" y="14713"/>
                </a:lnTo>
                <a:cubicBezTo>
                  <a:pt x="14144" y="14713"/>
                  <a:pt x="14713" y="14144"/>
                  <a:pt x="14713" y="13442"/>
                </a:cubicBezTo>
                <a:lnTo>
                  <a:pt x="14713" y="8205"/>
                </a:lnTo>
                <a:cubicBezTo>
                  <a:pt x="14713" y="7503"/>
                  <a:pt x="14144" y="6933"/>
                  <a:pt x="13442" y="6933"/>
                </a:cubicBezTo>
                <a:lnTo>
                  <a:pt x="7784" y="6933"/>
                </a:lnTo>
                <a:lnTo>
                  <a:pt x="7784" y="1275"/>
                </a:lnTo>
                <a:cubicBezTo>
                  <a:pt x="7780" y="569"/>
                  <a:pt x="7211" y="0"/>
                  <a:pt x="6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33" name="Google Shape;1033;p53"/>
          <p:cNvGrpSpPr/>
          <p:nvPr/>
        </p:nvGrpSpPr>
        <p:grpSpPr>
          <a:xfrm>
            <a:off x="5928025" y="1622025"/>
            <a:ext cx="368625" cy="368025"/>
            <a:chOff x="5991775" y="830975"/>
            <a:chExt cx="368625" cy="368025"/>
          </a:xfrm>
        </p:grpSpPr>
        <p:sp>
          <p:nvSpPr>
            <p:cNvPr id="1034" name="Google Shape;1034;p53"/>
            <p:cNvSpPr/>
            <p:nvPr/>
          </p:nvSpPr>
          <p:spPr>
            <a:xfrm>
              <a:off x="5991775" y="1008000"/>
              <a:ext cx="367850" cy="191000"/>
            </a:xfrm>
            <a:custGeom>
              <a:avLst/>
              <a:gdLst/>
              <a:ahLst/>
              <a:cxnLst/>
              <a:rect l="l" t="t" r="r" b="b"/>
              <a:pathLst>
                <a:path w="14714" h="7640" extrusionOk="0">
                  <a:moveTo>
                    <a:pt x="4808" y="1"/>
                  </a:moveTo>
                  <a:cubicBezTo>
                    <a:pt x="4768" y="1"/>
                    <a:pt x="4728" y="2"/>
                    <a:pt x="4688" y="4"/>
                  </a:cubicBezTo>
                  <a:cubicBezTo>
                    <a:pt x="3420" y="70"/>
                    <a:pt x="2422" y="1107"/>
                    <a:pt x="2406" y="2375"/>
                  </a:cubicBezTo>
                  <a:cubicBezTo>
                    <a:pt x="987" y="2757"/>
                    <a:pt x="0" y="4044"/>
                    <a:pt x="0" y="5514"/>
                  </a:cubicBezTo>
                  <a:cubicBezTo>
                    <a:pt x="0" y="5752"/>
                    <a:pt x="187" y="5939"/>
                    <a:pt x="425" y="5939"/>
                  </a:cubicBezTo>
                  <a:lnTo>
                    <a:pt x="6751" y="5939"/>
                  </a:lnTo>
                  <a:lnTo>
                    <a:pt x="7250" y="4640"/>
                  </a:lnTo>
                  <a:lnTo>
                    <a:pt x="7250" y="4636"/>
                  </a:lnTo>
                  <a:cubicBezTo>
                    <a:pt x="7476" y="4071"/>
                    <a:pt x="7983" y="3662"/>
                    <a:pt x="8587" y="3560"/>
                  </a:cubicBezTo>
                  <a:lnTo>
                    <a:pt x="9547" y="3400"/>
                  </a:lnTo>
                  <a:cubicBezTo>
                    <a:pt x="9571" y="3396"/>
                    <a:pt x="9595" y="3394"/>
                    <a:pt x="9618" y="3394"/>
                  </a:cubicBezTo>
                  <a:cubicBezTo>
                    <a:pt x="9824" y="3394"/>
                    <a:pt x="10003" y="3541"/>
                    <a:pt x="10038" y="3747"/>
                  </a:cubicBezTo>
                  <a:cubicBezTo>
                    <a:pt x="10077" y="3977"/>
                    <a:pt x="9921" y="4196"/>
                    <a:pt x="9687" y="4235"/>
                  </a:cubicBezTo>
                  <a:lnTo>
                    <a:pt x="8724" y="4399"/>
                  </a:lnTo>
                  <a:cubicBezTo>
                    <a:pt x="8416" y="4449"/>
                    <a:pt x="8158" y="4656"/>
                    <a:pt x="8037" y="4948"/>
                  </a:cubicBezTo>
                  <a:lnTo>
                    <a:pt x="7659" y="5939"/>
                  </a:lnTo>
                  <a:lnTo>
                    <a:pt x="11032" y="5939"/>
                  </a:lnTo>
                  <a:cubicBezTo>
                    <a:pt x="12163" y="5939"/>
                    <a:pt x="13142" y="5151"/>
                    <a:pt x="13384" y="4048"/>
                  </a:cubicBezTo>
                  <a:cubicBezTo>
                    <a:pt x="13676" y="4188"/>
                    <a:pt x="13863" y="4484"/>
                    <a:pt x="13863" y="4812"/>
                  </a:cubicBezTo>
                  <a:cubicBezTo>
                    <a:pt x="13863" y="5904"/>
                    <a:pt x="12974" y="6789"/>
                    <a:pt x="11882" y="6793"/>
                  </a:cubicBezTo>
                  <a:lnTo>
                    <a:pt x="9055" y="6793"/>
                  </a:lnTo>
                  <a:cubicBezTo>
                    <a:pt x="9048" y="6793"/>
                    <a:pt x="9041" y="6792"/>
                    <a:pt x="9035" y="6792"/>
                  </a:cubicBezTo>
                  <a:cubicBezTo>
                    <a:pt x="8802" y="6792"/>
                    <a:pt x="8615" y="6983"/>
                    <a:pt x="8615" y="7214"/>
                  </a:cubicBezTo>
                  <a:cubicBezTo>
                    <a:pt x="8615" y="7451"/>
                    <a:pt x="8806" y="7639"/>
                    <a:pt x="9041" y="7639"/>
                  </a:cubicBezTo>
                  <a:cubicBezTo>
                    <a:pt x="9046" y="7639"/>
                    <a:pt x="9050" y="7639"/>
                    <a:pt x="9055" y="7639"/>
                  </a:cubicBezTo>
                  <a:lnTo>
                    <a:pt x="11882" y="7639"/>
                  </a:lnTo>
                  <a:cubicBezTo>
                    <a:pt x="13442" y="7639"/>
                    <a:pt x="14710" y="6372"/>
                    <a:pt x="14713" y="4812"/>
                  </a:cubicBezTo>
                  <a:cubicBezTo>
                    <a:pt x="14710" y="4024"/>
                    <a:pt x="14171" y="3342"/>
                    <a:pt x="13411" y="3159"/>
                  </a:cubicBezTo>
                  <a:cubicBezTo>
                    <a:pt x="13220" y="1993"/>
                    <a:pt x="12214" y="1135"/>
                    <a:pt x="11032" y="1131"/>
                  </a:cubicBezTo>
                  <a:lnTo>
                    <a:pt x="11028" y="1131"/>
                  </a:lnTo>
                  <a:cubicBezTo>
                    <a:pt x="10806" y="1131"/>
                    <a:pt x="10584" y="1162"/>
                    <a:pt x="10369" y="1224"/>
                  </a:cubicBezTo>
                  <a:lnTo>
                    <a:pt x="7199" y="2129"/>
                  </a:lnTo>
                  <a:cubicBezTo>
                    <a:pt x="7059" y="910"/>
                    <a:pt x="6024" y="1"/>
                    <a:pt x="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5" name="Google Shape;1035;p53"/>
            <p:cNvSpPr/>
            <p:nvPr/>
          </p:nvSpPr>
          <p:spPr>
            <a:xfrm>
              <a:off x="6157900" y="830975"/>
              <a:ext cx="202500" cy="198275"/>
            </a:xfrm>
            <a:custGeom>
              <a:avLst/>
              <a:gdLst/>
              <a:ahLst/>
              <a:cxnLst/>
              <a:rect l="l" t="t" r="r" b="b"/>
              <a:pathLst>
                <a:path w="8100" h="7931" extrusionOk="0">
                  <a:moveTo>
                    <a:pt x="5781" y="1"/>
                  </a:moveTo>
                  <a:cubicBezTo>
                    <a:pt x="5672" y="1"/>
                    <a:pt x="5563" y="42"/>
                    <a:pt x="5479" y="124"/>
                  </a:cubicBezTo>
                  <a:cubicBezTo>
                    <a:pt x="5311" y="292"/>
                    <a:pt x="5315" y="569"/>
                    <a:pt x="5487" y="732"/>
                  </a:cubicBezTo>
                  <a:lnTo>
                    <a:pt x="5651" y="896"/>
                  </a:lnTo>
                  <a:lnTo>
                    <a:pt x="4742" y="1805"/>
                  </a:lnTo>
                  <a:lnTo>
                    <a:pt x="4001" y="1060"/>
                  </a:lnTo>
                  <a:cubicBezTo>
                    <a:pt x="3918" y="981"/>
                    <a:pt x="3812" y="942"/>
                    <a:pt x="3705" y="942"/>
                  </a:cubicBezTo>
                  <a:cubicBezTo>
                    <a:pt x="3596" y="942"/>
                    <a:pt x="3487" y="983"/>
                    <a:pt x="3405" y="1064"/>
                  </a:cubicBezTo>
                  <a:cubicBezTo>
                    <a:pt x="3241" y="1228"/>
                    <a:pt x="3241" y="1493"/>
                    <a:pt x="3401" y="1660"/>
                  </a:cubicBezTo>
                  <a:lnTo>
                    <a:pt x="3681" y="1937"/>
                  </a:lnTo>
                  <a:lnTo>
                    <a:pt x="3120" y="2499"/>
                  </a:lnTo>
                  <a:lnTo>
                    <a:pt x="4001" y="3376"/>
                  </a:lnTo>
                  <a:cubicBezTo>
                    <a:pt x="4173" y="3540"/>
                    <a:pt x="4173" y="3813"/>
                    <a:pt x="4005" y="3981"/>
                  </a:cubicBezTo>
                  <a:cubicBezTo>
                    <a:pt x="3922" y="4065"/>
                    <a:pt x="3814" y="4107"/>
                    <a:pt x="3705" y="4107"/>
                  </a:cubicBezTo>
                  <a:cubicBezTo>
                    <a:pt x="3594" y="4107"/>
                    <a:pt x="3483" y="4064"/>
                    <a:pt x="3401" y="3977"/>
                  </a:cubicBezTo>
                  <a:lnTo>
                    <a:pt x="2519" y="3095"/>
                  </a:lnTo>
                  <a:lnTo>
                    <a:pt x="733" y="4885"/>
                  </a:lnTo>
                  <a:cubicBezTo>
                    <a:pt x="620" y="4998"/>
                    <a:pt x="577" y="5166"/>
                    <a:pt x="628" y="5318"/>
                  </a:cubicBezTo>
                  <a:lnTo>
                    <a:pt x="1010" y="6461"/>
                  </a:lnTo>
                  <a:lnTo>
                    <a:pt x="269" y="7202"/>
                  </a:lnTo>
                  <a:cubicBezTo>
                    <a:pt x="0" y="7471"/>
                    <a:pt x="191" y="7927"/>
                    <a:pt x="570" y="7927"/>
                  </a:cubicBezTo>
                  <a:lnTo>
                    <a:pt x="570" y="7931"/>
                  </a:lnTo>
                  <a:cubicBezTo>
                    <a:pt x="683" y="7931"/>
                    <a:pt x="788" y="7884"/>
                    <a:pt x="870" y="7806"/>
                  </a:cubicBezTo>
                  <a:lnTo>
                    <a:pt x="1611" y="7065"/>
                  </a:lnTo>
                  <a:lnTo>
                    <a:pt x="2753" y="7444"/>
                  </a:lnTo>
                  <a:cubicBezTo>
                    <a:pt x="2797" y="7458"/>
                    <a:pt x="2843" y="7465"/>
                    <a:pt x="2888" y="7465"/>
                  </a:cubicBezTo>
                  <a:cubicBezTo>
                    <a:pt x="2998" y="7465"/>
                    <a:pt x="3106" y="7422"/>
                    <a:pt x="3186" y="7342"/>
                  </a:cubicBezTo>
                  <a:lnTo>
                    <a:pt x="6134" y="4394"/>
                  </a:lnTo>
                  <a:lnTo>
                    <a:pt x="6415" y="4675"/>
                  </a:lnTo>
                  <a:cubicBezTo>
                    <a:pt x="6498" y="4762"/>
                    <a:pt x="6609" y="4805"/>
                    <a:pt x="6720" y="4805"/>
                  </a:cubicBezTo>
                  <a:cubicBezTo>
                    <a:pt x="6828" y="4805"/>
                    <a:pt x="6937" y="4764"/>
                    <a:pt x="7019" y="4679"/>
                  </a:cubicBezTo>
                  <a:cubicBezTo>
                    <a:pt x="7191" y="4511"/>
                    <a:pt x="7187" y="4238"/>
                    <a:pt x="7016" y="4074"/>
                  </a:cubicBezTo>
                  <a:lnTo>
                    <a:pt x="6271" y="3329"/>
                  </a:lnTo>
                  <a:lnTo>
                    <a:pt x="7179" y="2425"/>
                  </a:lnTo>
                  <a:lnTo>
                    <a:pt x="7339" y="2589"/>
                  </a:lnTo>
                  <a:cubicBezTo>
                    <a:pt x="7422" y="2667"/>
                    <a:pt x="7527" y="2706"/>
                    <a:pt x="7633" y="2706"/>
                  </a:cubicBezTo>
                  <a:cubicBezTo>
                    <a:pt x="7743" y="2706"/>
                    <a:pt x="7853" y="2664"/>
                    <a:pt x="7936" y="2581"/>
                  </a:cubicBezTo>
                  <a:cubicBezTo>
                    <a:pt x="8100" y="2417"/>
                    <a:pt x="8100" y="2152"/>
                    <a:pt x="7940" y="1988"/>
                  </a:cubicBezTo>
                  <a:lnTo>
                    <a:pt x="6087" y="132"/>
                  </a:lnTo>
                  <a:cubicBezTo>
                    <a:pt x="6004" y="45"/>
                    <a:pt x="5893" y="1"/>
                    <a:pt x="5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36" name="Google Shape;1036;p53"/>
          <p:cNvGrpSpPr/>
          <p:nvPr/>
        </p:nvGrpSpPr>
        <p:grpSpPr>
          <a:xfrm>
            <a:off x="5294725" y="1622800"/>
            <a:ext cx="404125" cy="367875"/>
            <a:chOff x="5358675" y="831750"/>
            <a:chExt cx="404125" cy="367875"/>
          </a:xfrm>
        </p:grpSpPr>
        <p:sp>
          <p:nvSpPr>
            <p:cNvPr id="1037" name="Google Shape;1037;p53"/>
            <p:cNvSpPr/>
            <p:nvPr/>
          </p:nvSpPr>
          <p:spPr>
            <a:xfrm>
              <a:off x="5595950" y="1017450"/>
              <a:ext cx="38350" cy="59875"/>
            </a:xfrm>
            <a:custGeom>
              <a:avLst/>
              <a:gdLst/>
              <a:ahLst/>
              <a:cxnLst/>
              <a:rect l="l" t="t" r="r" b="b"/>
              <a:pathLst>
                <a:path w="1534" h="2395" extrusionOk="0">
                  <a:moveTo>
                    <a:pt x="1530" y="0"/>
                  </a:moveTo>
                  <a:lnTo>
                    <a:pt x="1471" y="8"/>
                  </a:lnTo>
                  <a:lnTo>
                    <a:pt x="1420" y="16"/>
                  </a:lnTo>
                  <a:cubicBezTo>
                    <a:pt x="1381" y="20"/>
                    <a:pt x="1346" y="27"/>
                    <a:pt x="1311" y="35"/>
                  </a:cubicBezTo>
                  <a:cubicBezTo>
                    <a:pt x="1108" y="78"/>
                    <a:pt x="914" y="156"/>
                    <a:pt x="738" y="265"/>
                  </a:cubicBezTo>
                  <a:cubicBezTo>
                    <a:pt x="711" y="281"/>
                    <a:pt x="687" y="296"/>
                    <a:pt x="664" y="312"/>
                  </a:cubicBezTo>
                  <a:cubicBezTo>
                    <a:pt x="641" y="332"/>
                    <a:pt x="617" y="347"/>
                    <a:pt x="598" y="363"/>
                  </a:cubicBezTo>
                  <a:cubicBezTo>
                    <a:pt x="551" y="398"/>
                    <a:pt x="508" y="437"/>
                    <a:pt x="465" y="476"/>
                  </a:cubicBezTo>
                  <a:cubicBezTo>
                    <a:pt x="391" y="550"/>
                    <a:pt x="321" y="632"/>
                    <a:pt x="262" y="718"/>
                  </a:cubicBezTo>
                  <a:lnTo>
                    <a:pt x="243" y="753"/>
                  </a:lnTo>
                  <a:cubicBezTo>
                    <a:pt x="227" y="792"/>
                    <a:pt x="204" y="835"/>
                    <a:pt x="176" y="870"/>
                  </a:cubicBezTo>
                  <a:cubicBezTo>
                    <a:pt x="153" y="909"/>
                    <a:pt x="134" y="956"/>
                    <a:pt x="114" y="998"/>
                  </a:cubicBezTo>
                  <a:cubicBezTo>
                    <a:pt x="110" y="1006"/>
                    <a:pt x="110" y="1014"/>
                    <a:pt x="106" y="1022"/>
                  </a:cubicBezTo>
                  <a:cubicBezTo>
                    <a:pt x="98" y="1037"/>
                    <a:pt x="91" y="1057"/>
                    <a:pt x="87" y="1076"/>
                  </a:cubicBezTo>
                  <a:lnTo>
                    <a:pt x="71" y="1119"/>
                  </a:lnTo>
                  <a:cubicBezTo>
                    <a:pt x="67" y="1135"/>
                    <a:pt x="63" y="1150"/>
                    <a:pt x="59" y="1166"/>
                  </a:cubicBezTo>
                  <a:cubicBezTo>
                    <a:pt x="52" y="1189"/>
                    <a:pt x="44" y="1217"/>
                    <a:pt x="40" y="1244"/>
                  </a:cubicBezTo>
                  <a:cubicBezTo>
                    <a:pt x="32" y="1271"/>
                    <a:pt x="28" y="1303"/>
                    <a:pt x="20" y="1334"/>
                  </a:cubicBezTo>
                  <a:cubicBezTo>
                    <a:pt x="17" y="1365"/>
                    <a:pt x="17" y="1384"/>
                    <a:pt x="13" y="1408"/>
                  </a:cubicBezTo>
                  <a:cubicBezTo>
                    <a:pt x="9" y="1431"/>
                    <a:pt x="5" y="1466"/>
                    <a:pt x="5" y="1498"/>
                  </a:cubicBezTo>
                  <a:lnTo>
                    <a:pt x="5" y="1540"/>
                  </a:lnTo>
                  <a:cubicBezTo>
                    <a:pt x="1" y="1665"/>
                    <a:pt x="13" y="1794"/>
                    <a:pt x="36" y="1919"/>
                  </a:cubicBezTo>
                  <a:cubicBezTo>
                    <a:pt x="48" y="1997"/>
                    <a:pt x="67" y="2075"/>
                    <a:pt x="91" y="2149"/>
                  </a:cubicBezTo>
                  <a:cubicBezTo>
                    <a:pt x="102" y="2180"/>
                    <a:pt x="114" y="2211"/>
                    <a:pt x="126" y="2242"/>
                  </a:cubicBezTo>
                  <a:lnTo>
                    <a:pt x="130" y="2258"/>
                  </a:lnTo>
                  <a:cubicBezTo>
                    <a:pt x="141" y="2289"/>
                    <a:pt x="153" y="2320"/>
                    <a:pt x="169" y="2352"/>
                  </a:cubicBezTo>
                  <a:lnTo>
                    <a:pt x="173" y="2363"/>
                  </a:lnTo>
                  <a:cubicBezTo>
                    <a:pt x="176" y="2371"/>
                    <a:pt x="180" y="2383"/>
                    <a:pt x="188" y="2394"/>
                  </a:cubicBezTo>
                  <a:cubicBezTo>
                    <a:pt x="999" y="1860"/>
                    <a:pt x="1498" y="971"/>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8" name="Google Shape;1038;p53"/>
            <p:cNvSpPr/>
            <p:nvPr/>
          </p:nvSpPr>
          <p:spPr>
            <a:xfrm>
              <a:off x="5485800" y="1017450"/>
              <a:ext cx="38325" cy="59875"/>
            </a:xfrm>
            <a:custGeom>
              <a:avLst/>
              <a:gdLst/>
              <a:ahLst/>
              <a:cxnLst/>
              <a:rect l="l" t="t" r="r" b="b"/>
              <a:pathLst>
                <a:path w="1533" h="2395" extrusionOk="0">
                  <a:moveTo>
                    <a:pt x="0" y="0"/>
                  </a:moveTo>
                  <a:cubicBezTo>
                    <a:pt x="36" y="967"/>
                    <a:pt x="535" y="1860"/>
                    <a:pt x="1350" y="2394"/>
                  </a:cubicBezTo>
                  <a:cubicBezTo>
                    <a:pt x="1354" y="2383"/>
                    <a:pt x="1358" y="2375"/>
                    <a:pt x="1361" y="2363"/>
                  </a:cubicBezTo>
                  <a:lnTo>
                    <a:pt x="1369" y="2352"/>
                  </a:lnTo>
                  <a:cubicBezTo>
                    <a:pt x="1381" y="2320"/>
                    <a:pt x="1393" y="2289"/>
                    <a:pt x="1404" y="2258"/>
                  </a:cubicBezTo>
                  <a:cubicBezTo>
                    <a:pt x="1404" y="2254"/>
                    <a:pt x="1408" y="2250"/>
                    <a:pt x="1412" y="2246"/>
                  </a:cubicBezTo>
                  <a:cubicBezTo>
                    <a:pt x="1424" y="2211"/>
                    <a:pt x="1432" y="2180"/>
                    <a:pt x="1443" y="2149"/>
                  </a:cubicBezTo>
                  <a:cubicBezTo>
                    <a:pt x="1502" y="1958"/>
                    <a:pt x="1533" y="1759"/>
                    <a:pt x="1529" y="1560"/>
                  </a:cubicBezTo>
                  <a:cubicBezTo>
                    <a:pt x="1529" y="1318"/>
                    <a:pt x="1471" y="1080"/>
                    <a:pt x="1358" y="866"/>
                  </a:cubicBezTo>
                  <a:cubicBezTo>
                    <a:pt x="1330" y="831"/>
                    <a:pt x="1307" y="792"/>
                    <a:pt x="1291" y="749"/>
                  </a:cubicBezTo>
                  <a:cubicBezTo>
                    <a:pt x="1163" y="550"/>
                    <a:pt x="991" y="382"/>
                    <a:pt x="788" y="261"/>
                  </a:cubicBezTo>
                  <a:lnTo>
                    <a:pt x="776" y="254"/>
                  </a:lnTo>
                  <a:cubicBezTo>
                    <a:pt x="769" y="250"/>
                    <a:pt x="757" y="242"/>
                    <a:pt x="745" y="238"/>
                  </a:cubicBezTo>
                  <a:cubicBezTo>
                    <a:pt x="582" y="144"/>
                    <a:pt x="406" y="78"/>
                    <a:pt x="223" y="35"/>
                  </a:cubicBezTo>
                  <a:cubicBezTo>
                    <a:pt x="188" y="27"/>
                    <a:pt x="153" y="20"/>
                    <a:pt x="114" y="16"/>
                  </a:cubicBezTo>
                  <a:lnTo>
                    <a:pt x="82" y="12"/>
                  </a:ln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9" name="Google Shape;1039;p53"/>
            <p:cNvSpPr/>
            <p:nvPr/>
          </p:nvSpPr>
          <p:spPr>
            <a:xfrm>
              <a:off x="5526650" y="940825"/>
              <a:ext cx="66800" cy="25650"/>
            </a:xfrm>
            <a:custGeom>
              <a:avLst/>
              <a:gdLst/>
              <a:ahLst/>
              <a:cxnLst/>
              <a:rect l="l" t="t" r="r" b="b"/>
              <a:pathLst>
                <a:path w="2672" h="1026" extrusionOk="0">
                  <a:moveTo>
                    <a:pt x="1336" y="0"/>
                  </a:moveTo>
                  <a:cubicBezTo>
                    <a:pt x="878" y="0"/>
                    <a:pt x="420" y="105"/>
                    <a:pt x="0" y="316"/>
                  </a:cubicBezTo>
                  <a:cubicBezTo>
                    <a:pt x="8" y="331"/>
                    <a:pt x="20" y="343"/>
                    <a:pt x="32" y="355"/>
                  </a:cubicBezTo>
                  <a:cubicBezTo>
                    <a:pt x="39" y="370"/>
                    <a:pt x="43" y="370"/>
                    <a:pt x="51" y="378"/>
                  </a:cubicBezTo>
                  <a:cubicBezTo>
                    <a:pt x="71" y="406"/>
                    <a:pt x="94" y="433"/>
                    <a:pt x="117" y="456"/>
                  </a:cubicBezTo>
                  <a:cubicBezTo>
                    <a:pt x="375" y="749"/>
                    <a:pt x="726" y="944"/>
                    <a:pt x="1112" y="1010"/>
                  </a:cubicBezTo>
                  <a:cubicBezTo>
                    <a:pt x="1166" y="1018"/>
                    <a:pt x="1217" y="1022"/>
                    <a:pt x="1272" y="1026"/>
                  </a:cubicBezTo>
                  <a:cubicBezTo>
                    <a:pt x="1291" y="1022"/>
                    <a:pt x="1315" y="1022"/>
                    <a:pt x="1334" y="1022"/>
                  </a:cubicBezTo>
                  <a:cubicBezTo>
                    <a:pt x="1357" y="1022"/>
                    <a:pt x="1381" y="1022"/>
                    <a:pt x="1400" y="1026"/>
                  </a:cubicBezTo>
                  <a:cubicBezTo>
                    <a:pt x="1798" y="1010"/>
                    <a:pt x="2180" y="831"/>
                    <a:pt x="2492" y="523"/>
                  </a:cubicBezTo>
                  <a:cubicBezTo>
                    <a:pt x="2516" y="499"/>
                    <a:pt x="2535" y="480"/>
                    <a:pt x="2555" y="456"/>
                  </a:cubicBezTo>
                  <a:cubicBezTo>
                    <a:pt x="2574" y="437"/>
                    <a:pt x="2601" y="409"/>
                    <a:pt x="2621" y="382"/>
                  </a:cubicBezTo>
                  <a:lnTo>
                    <a:pt x="2640" y="355"/>
                  </a:lnTo>
                  <a:cubicBezTo>
                    <a:pt x="2652" y="343"/>
                    <a:pt x="2664" y="331"/>
                    <a:pt x="2672" y="316"/>
                  </a:cubicBezTo>
                  <a:cubicBezTo>
                    <a:pt x="2252" y="105"/>
                    <a:pt x="1794" y="0"/>
                    <a:pt x="1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0" name="Google Shape;1040;p53"/>
            <p:cNvSpPr/>
            <p:nvPr/>
          </p:nvSpPr>
          <p:spPr>
            <a:xfrm>
              <a:off x="5358675" y="831750"/>
              <a:ext cx="404125" cy="367875"/>
            </a:xfrm>
            <a:custGeom>
              <a:avLst/>
              <a:gdLst/>
              <a:ahLst/>
              <a:cxnLst/>
              <a:rect l="l" t="t" r="r" b="b"/>
              <a:pathLst>
                <a:path w="16165" h="14715" extrusionOk="0">
                  <a:moveTo>
                    <a:pt x="10095" y="1502"/>
                  </a:moveTo>
                  <a:cubicBezTo>
                    <a:pt x="10177" y="1502"/>
                    <a:pt x="10263" y="1528"/>
                    <a:pt x="10342" y="1587"/>
                  </a:cubicBezTo>
                  <a:cubicBezTo>
                    <a:pt x="11368" y="2324"/>
                    <a:pt x="11976" y="3509"/>
                    <a:pt x="11976" y="4769"/>
                  </a:cubicBezTo>
                  <a:cubicBezTo>
                    <a:pt x="11976" y="4854"/>
                    <a:pt x="11972" y="4940"/>
                    <a:pt x="11968" y="5026"/>
                  </a:cubicBezTo>
                  <a:cubicBezTo>
                    <a:pt x="12046" y="5065"/>
                    <a:pt x="12120" y="5104"/>
                    <a:pt x="12194" y="5147"/>
                  </a:cubicBezTo>
                  <a:cubicBezTo>
                    <a:pt x="13286" y="5779"/>
                    <a:pt x="14008" y="6898"/>
                    <a:pt x="14136" y="8153"/>
                  </a:cubicBezTo>
                  <a:cubicBezTo>
                    <a:pt x="14156" y="8341"/>
                    <a:pt x="14047" y="8520"/>
                    <a:pt x="13871" y="8590"/>
                  </a:cubicBezTo>
                  <a:cubicBezTo>
                    <a:pt x="13820" y="8611"/>
                    <a:pt x="13766" y="8621"/>
                    <a:pt x="13713" y="8621"/>
                  </a:cubicBezTo>
                  <a:cubicBezTo>
                    <a:pt x="13585" y="8621"/>
                    <a:pt x="13459" y="8563"/>
                    <a:pt x="13376" y="8458"/>
                  </a:cubicBezTo>
                  <a:cubicBezTo>
                    <a:pt x="13162" y="8181"/>
                    <a:pt x="12896" y="7947"/>
                    <a:pt x="12592" y="7775"/>
                  </a:cubicBezTo>
                  <a:cubicBezTo>
                    <a:pt x="12366" y="7643"/>
                    <a:pt x="12124" y="7545"/>
                    <a:pt x="11871" y="7487"/>
                  </a:cubicBezTo>
                  <a:cubicBezTo>
                    <a:pt x="11824" y="8711"/>
                    <a:pt x="11184" y="9842"/>
                    <a:pt x="10159" y="10520"/>
                  </a:cubicBezTo>
                  <a:cubicBezTo>
                    <a:pt x="10334" y="10696"/>
                    <a:pt x="10533" y="10848"/>
                    <a:pt x="10744" y="10973"/>
                  </a:cubicBezTo>
                  <a:cubicBezTo>
                    <a:pt x="11048" y="11148"/>
                    <a:pt x="11383" y="11265"/>
                    <a:pt x="11730" y="11312"/>
                  </a:cubicBezTo>
                  <a:cubicBezTo>
                    <a:pt x="12152" y="11371"/>
                    <a:pt x="12237" y="11944"/>
                    <a:pt x="11847" y="12119"/>
                  </a:cubicBezTo>
                  <a:cubicBezTo>
                    <a:pt x="11333" y="12351"/>
                    <a:pt x="10782" y="12466"/>
                    <a:pt x="10233" y="12466"/>
                  </a:cubicBezTo>
                  <a:cubicBezTo>
                    <a:pt x="9554" y="12466"/>
                    <a:pt x="8877" y="12291"/>
                    <a:pt x="8271" y="11944"/>
                  </a:cubicBezTo>
                  <a:cubicBezTo>
                    <a:pt x="8197" y="11901"/>
                    <a:pt x="8127" y="11854"/>
                    <a:pt x="8057" y="11807"/>
                  </a:cubicBezTo>
                  <a:cubicBezTo>
                    <a:pt x="7983" y="11854"/>
                    <a:pt x="7913" y="11901"/>
                    <a:pt x="7839" y="11944"/>
                  </a:cubicBezTo>
                  <a:cubicBezTo>
                    <a:pt x="7233" y="12291"/>
                    <a:pt x="6556" y="12466"/>
                    <a:pt x="5877" y="12466"/>
                  </a:cubicBezTo>
                  <a:cubicBezTo>
                    <a:pt x="5328" y="12466"/>
                    <a:pt x="4777" y="12351"/>
                    <a:pt x="4263" y="12119"/>
                  </a:cubicBezTo>
                  <a:cubicBezTo>
                    <a:pt x="3873" y="11944"/>
                    <a:pt x="3958" y="11371"/>
                    <a:pt x="4380" y="11312"/>
                  </a:cubicBezTo>
                  <a:cubicBezTo>
                    <a:pt x="4727" y="11265"/>
                    <a:pt x="5062" y="11148"/>
                    <a:pt x="5366" y="10973"/>
                  </a:cubicBezTo>
                  <a:cubicBezTo>
                    <a:pt x="5581" y="10848"/>
                    <a:pt x="5776" y="10696"/>
                    <a:pt x="5951" y="10520"/>
                  </a:cubicBezTo>
                  <a:cubicBezTo>
                    <a:pt x="4926" y="9842"/>
                    <a:pt x="4286" y="8711"/>
                    <a:pt x="4239" y="7487"/>
                  </a:cubicBezTo>
                  <a:cubicBezTo>
                    <a:pt x="3986" y="7545"/>
                    <a:pt x="3744" y="7643"/>
                    <a:pt x="3522" y="7775"/>
                  </a:cubicBezTo>
                  <a:cubicBezTo>
                    <a:pt x="3214" y="7947"/>
                    <a:pt x="2948" y="8181"/>
                    <a:pt x="2734" y="8458"/>
                  </a:cubicBezTo>
                  <a:cubicBezTo>
                    <a:pt x="2645" y="8573"/>
                    <a:pt x="2523" y="8624"/>
                    <a:pt x="2403" y="8624"/>
                  </a:cubicBezTo>
                  <a:cubicBezTo>
                    <a:pt x="2171" y="8624"/>
                    <a:pt x="1947" y="8435"/>
                    <a:pt x="1977" y="8157"/>
                  </a:cubicBezTo>
                  <a:cubicBezTo>
                    <a:pt x="2102" y="6902"/>
                    <a:pt x="2824" y="5782"/>
                    <a:pt x="3919" y="5151"/>
                  </a:cubicBezTo>
                  <a:cubicBezTo>
                    <a:pt x="3990" y="5108"/>
                    <a:pt x="4068" y="5065"/>
                    <a:pt x="4142" y="5030"/>
                  </a:cubicBezTo>
                  <a:cubicBezTo>
                    <a:pt x="4138" y="4944"/>
                    <a:pt x="4134" y="4858"/>
                    <a:pt x="4134" y="4772"/>
                  </a:cubicBezTo>
                  <a:cubicBezTo>
                    <a:pt x="4134" y="3509"/>
                    <a:pt x="4742" y="2324"/>
                    <a:pt x="5768" y="1587"/>
                  </a:cubicBezTo>
                  <a:cubicBezTo>
                    <a:pt x="5847" y="1528"/>
                    <a:pt x="5933" y="1502"/>
                    <a:pt x="6015" y="1502"/>
                  </a:cubicBezTo>
                  <a:cubicBezTo>
                    <a:pt x="6290" y="1502"/>
                    <a:pt x="6533" y="1787"/>
                    <a:pt x="6407" y="2090"/>
                  </a:cubicBezTo>
                  <a:cubicBezTo>
                    <a:pt x="6275" y="2413"/>
                    <a:pt x="6209" y="2764"/>
                    <a:pt x="6209" y="3115"/>
                  </a:cubicBezTo>
                  <a:cubicBezTo>
                    <a:pt x="6209" y="3388"/>
                    <a:pt x="6248" y="3661"/>
                    <a:pt x="6329" y="3922"/>
                  </a:cubicBezTo>
                  <a:cubicBezTo>
                    <a:pt x="6871" y="3649"/>
                    <a:pt x="7462" y="3513"/>
                    <a:pt x="8053" y="3513"/>
                  </a:cubicBezTo>
                  <a:cubicBezTo>
                    <a:pt x="8644" y="3513"/>
                    <a:pt x="9235" y="3649"/>
                    <a:pt x="9777" y="3922"/>
                  </a:cubicBezTo>
                  <a:cubicBezTo>
                    <a:pt x="9859" y="3661"/>
                    <a:pt x="9901" y="3388"/>
                    <a:pt x="9901" y="3115"/>
                  </a:cubicBezTo>
                  <a:cubicBezTo>
                    <a:pt x="9901" y="2764"/>
                    <a:pt x="9835" y="2413"/>
                    <a:pt x="9703" y="2090"/>
                  </a:cubicBezTo>
                  <a:cubicBezTo>
                    <a:pt x="9577" y="1787"/>
                    <a:pt x="9820" y="1502"/>
                    <a:pt x="10095" y="1502"/>
                  </a:cubicBezTo>
                  <a:close/>
                  <a:moveTo>
                    <a:pt x="8077" y="0"/>
                  </a:moveTo>
                  <a:cubicBezTo>
                    <a:pt x="6194" y="0"/>
                    <a:pt x="4311" y="719"/>
                    <a:pt x="2874" y="2156"/>
                  </a:cubicBezTo>
                  <a:cubicBezTo>
                    <a:pt x="12" y="5018"/>
                    <a:pt x="0" y="9659"/>
                    <a:pt x="2851" y="12537"/>
                  </a:cubicBezTo>
                  <a:cubicBezTo>
                    <a:pt x="4290" y="13988"/>
                    <a:pt x="6184" y="14714"/>
                    <a:pt x="8078" y="14714"/>
                  </a:cubicBezTo>
                  <a:cubicBezTo>
                    <a:pt x="9961" y="14714"/>
                    <a:pt x="11844" y="13996"/>
                    <a:pt x="13282" y="12560"/>
                  </a:cubicBezTo>
                  <a:cubicBezTo>
                    <a:pt x="16164" y="9678"/>
                    <a:pt x="16152" y="4999"/>
                    <a:pt x="13255" y="2132"/>
                  </a:cubicBezTo>
                  <a:cubicBezTo>
                    <a:pt x="11822" y="711"/>
                    <a:pt x="9950" y="0"/>
                    <a:pt x="8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1" name="Google Shape;1041;p53"/>
            <p:cNvSpPr/>
            <p:nvPr/>
          </p:nvSpPr>
          <p:spPr>
            <a:xfrm>
              <a:off x="5439875" y="914000"/>
              <a:ext cx="240350" cy="208275"/>
            </a:xfrm>
            <a:custGeom>
              <a:avLst/>
              <a:gdLst/>
              <a:ahLst/>
              <a:cxnLst/>
              <a:rect l="l" t="t" r="r" b="b"/>
              <a:pathLst>
                <a:path w="9614" h="8331" extrusionOk="0">
                  <a:moveTo>
                    <a:pt x="2118" y="1"/>
                  </a:moveTo>
                  <a:cubicBezTo>
                    <a:pt x="1869" y="453"/>
                    <a:pt x="1736" y="964"/>
                    <a:pt x="1736" y="1482"/>
                  </a:cubicBezTo>
                  <a:cubicBezTo>
                    <a:pt x="1736" y="1635"/>
                    <a:pt x="1748" y="1787"/>
                    <a:pt x="1767" y="1939"/>
                  </a:cubicBezTo>
                  <a:cubicBezTo>
                    <a:pt x="1798" y="2134"/>
                    <a:pt x="1689" y="2325"/>
                    <a:pt x="1506" y="2395"/>
                  </a:cubicBezTo>
                  <a:cubicBezTo>
                    <a:pt x="878" y="2645"/>
                    <a:pt x="348" y="3089"/>
                    <a:pt x="1" y="3666"/>
                  </a:cubicBezTo>
                  <a:cubicBezTo>
                    <a:pt x="430" y="3448"/>
                    <a:pt x="898" y="3315"/>
                    <a:pt x="1377" y="3284"/>
                  </a:cubicBezTo>
                  <a:cubicBezTo>
                    <a:pt x="1389" y="3284"/>
                    <a:pt x="1397" y="3280"/>
                    <a:pt x="1409" y="3280"/>
                  </a:cubicBezTo>
                  <a:cubicBezTo>
                    <a:pt x="1464" y="3277"/>
                    <a:pt x="1519" y="3276"/>
                    <a:pt x="1574" y="3276"/>
                  </a:cubicBezTo>
                  <a:cubicBezTo>
                    <a:pt x="1675" y="3276"/>
                    <a:pt x="1776" y="3280"/>
                    <a:pt x="1876" y="3288"/>
                  </a:cubicBezTo>
                  <a:lnTo>
                    <a:pt x="1915" y="3296"/>
                  </a:lnTo>
                  <a:lnTo>
                    <a:pt x="1958" y="3300"/>
                  </a:lnTo>
                  <a:lnTo>
                    <a:pt x="2032" y="3307"/>
                  </a:lnTo>
                  <a:lnTo>
                    <a:pt x="2060" y="3311"/>
                  </a:lnTo>
                  <a:lnTo>
                    <a:pt x="2134" y="3327"/>
                  </a:lnTo>
                  <a:lnTo>
                    <a:pt x="2157" y="3331"/>
                  </a:lnTo>
                  <a:lnTo>
                    <a:pt x="2251" y="3346"/>
                  </a:lnTo>
                  <a:cubicBezTo>
                    <a:pt x="2485" y="3401"/>
                    <a:pt x="2715" y="3483"/>
                    <a:pt x="2933" y="3600"/>
                  </a:cubicBezTo>
                  <a:cubicBezTo>
                    <a:pt x="2972" y="3619"/>
                    <a:pt x="3011" y="3643"/>
                    <a:pt x="3050" y="3666"/>
                  </a:cubicBezTo>
                  <a:cubicBezTo>
                    <a:pt x="3401" y="3873"/>
                    <a:pt x="3694" y="4165"/>
                    <a:pt x="3896" y="4516"/>
                  </a:cubicBezTo>
                  <a:lnTo>
                    <a:pt x="3900" y="4524"/>
                  </a:lnTo>
                  <a:lnTo>
                    <a:pt x="3908" y="4532"/>
                  </a:lnTo>
                  <a:cubicBezTo>
                    <a:pt x="4247" y="5129"/>
                    <a:pt x="4314" y="5842"/>
                    <a:pt x="4091" y="6540"/>
                  </a:cubicBezTo>
                  <a:cubicBezTo>
                    <a:pt x="4084" y="6571"/>
                    <a:pt x="4072" y="6603"/>
                    <a:pt x="4064" y="6634"/>
                  </a:cubicBezTo>
                  <a:lnTo>
                    <a:pt x="4052" y="6657"/>
                  </a:lnTo>
                  <a:cubicBezTo>
                    <a:pt x="4045" y="6685"/>
                    <a:pt x="4033" y="6716"/>
                    <a:pt x="4021" y="6743"/>
                  </a:cubicBezTo>
                  <a:cubicBezTo>
                    <a:pt x="4017" y="6755"/>
                    <a:pt x="4013" y="6766"/>
                    <a:pt x="4010" y="6778"/>
                  </a:cubicBezTo>
                  <a:lnTo>
                    <a:pt x="3990" y="6825"/>
                  </a:lnTo>
                  <a:cubicBezTo>
                    <a:pt x="3908" y="7008"/>
                    <a:pt x="3815" y="7184"/>
                    <a:pt x="3701" y="7351"/>
                  </a:cubicBezTo>
                  <a:cubicBezTo>
                    <a:pt x="3698" y="7355"/>
                    <a:pt x="3694" y="7363"/>
                    <a:pt x="3690" y="7367"/>
                  </a:cubicBezTo>
                  <a:cubicBezTo>
                    <a:pt x="3425" y="7749"/>
                    <a:pt x="3085" y="8077"/>
                    <a:pt x="2691" y="8330"/>
                  </a:cubicBezTo>
                  <a:cubicBezTo>
                    <a:pt x="3210" y="8318"/>
                    <a:pt x="3717" y="8178"/>
                    <a:pt x="4169" y="7921"/>
                  </a:cubicBezTo>
                  <a:cubicBezTo>
                    <a:pt x="4302" y="7843"/>
                    <a:pt x="4427" y="7757"/>
                    <a:pt x="4548" y="7663"/>
                  </a:cubicBezTo>
                  <a:cubicBezTo>
                    <a:pt x="4624" y="7601"/>
                    <a:pt x="4716" y="7570"/>
                    <a:pt x="4809" y="7570"/>
                  </a:cubicBezTo>
                  <a:cubicBezTo>
                    <a:pt x="4903" y="7570"/>
                    <a:pt x="4996" y="7601"/>
                    <a:pt x="5074" y="7663"/>
                  </a:cubicBezTo>
                  <a:cubicBezTo>
                    <a:pt x="5195" y="7757"/>
                    <a:pt x="5320" y="7843"/>
                    <a:pt x="5452" y="7921"/>
                  </a:cubicBezTo>
                  <a:cubicBezTo>
                    <a:pt x="5901" y="8178"/>
                    <a:pt x="6408" y="8318"/>
                    <a:pt x="6926" y="8330"/>
                  </a:cubicBezTo>
                  <a:cubicBezTo>
                    <a:pt x="6533" y="8077"/>
                    <a:pt x="6193" y="7749"/>
                    <a:pt x="5928" y="7363"/>
                  </a:cubicBezTo>
                  <a:cubicBezTo>
                    <a:pt x="5924" y="7355"/>
                    <a:pt x="5920" y="7351"/>
                    <a:pt x="5913" y="7344"/>
                  </a:cubicBezTo>
                  <a:cubicBezTo>
                    <a:pt x="5803" y="7180"/>
                    <a:pt x="5706" y="7004"/>
                    <a:pt x="5628" y="6821"/>
                  </a:cubicBezTo>
                  <a:cubicBezTo>
                    <a:pt x="5620" y="6805"/>
                    <a:pt x="5616" y="6786"/>
                    <a:pt x="5608" y="6770"/>
                  </a:cubicBezTo>
                  <a:cubicBezTo>
                    <a:pt x="5601" y="6755"/>
                    <a:pt x="5597" y="6747"/>
                    <a:pt x="5593" y="6735"/>
                  </a:cubicBezTo>
                  <a:cubicBezTo>
                    <a:pt x="5581" y="6708"/>
                    <a:pt x="5573" y="6681"/>
                    <a:pt x="5562" y="6653"/>
                  </a:cubicBezTo>
                  <a:cubicBezTo>
                    <a:pt x="5558" y="6646"/>
                    <a:pt x="5558" y="6638"/>
                    <a:pt x="5554" y="6630"/>
                  </a:cubicBezTo>
                  <a:cubicBezTo>
                    <a:pt x="5542" y="6599"/>
                    <a:pt x="5534" y="6568"/>
                    <a:pt x="5523" y="6536"/>
                  </a:cubicBezTo>
                  <a:cubicBezTo>
                    <a:pt x="5480" y="6404"/>
                    <a:pt x="5448" y="6267"/>
                    <a:pt x="5429" y="6127"/>
                  </a:cubicBezTo>
                  <a:cubicBezTo>
                    <a:pt x="5409" y="6006"/>
                    <a:pt x="5398" y="5881"/>
                    <a:pt x="5398" y="5760"/>
                  </a:cubicBezTo>
                  <a:lnTo>
                    <a:pt x="5398" y="5647"/>
                  </a:lnTo>
                  <a:cubicBezTo>
                    <a:pt x="5398" y="5581"/>
                    <a:pt x="5402" y="5511"/>
                    <a:pt x="5409" y="5444"/>
                  </a:cubicBezTo>
                  <a:cubicBezTo>
                    <a:pt x="5413" y="5409"/>
                    <a:pt x="5421" y="5370"/>
                    <a:pt x="5425" y="5335"/>
                  </a:cubicBezTo>
                  <a:cubicBezTo>
                    <a:pt x="5433" y="5285"/>
                    <a:pt x="5441" y="5242"/>
                    <a:pt x="5452" y="5199"/>
                  </a:cubicBezTo>
                  <a:lnTo>
                    <a:pt x="5464" y="5136"/>
                  </a:lnTo>
                  <a:lnTo>
                    <a:pt x="5464" y="5129"/>
                  </a:lnTo>
                  <a:cubicBezTo>
                    <a:pt x="5472" y="5109"/>
                    <a:pt x="5476" y="5090"/>
                    <a:pt x="5480" y="5074"/>
                  </a:cubicBezTo>
                  <a:cubicBezTo>
                    <a:pt x="5499" y="4996"/>
                    <a:pt x="5526" y="4922"/>
                    <a:pt x="5554" y="4852"/>
                  </a:cubicBezTo>
                  <a:cubicBezTo>
                    <a:pt x="5558" y="4840"/>
                    <a:pt x="5562" y="4828"/>
                    <a:pt x="5565" y="4817"/>
                  </a:cubicBezTo>
                  <a:cubicBezTo>
                    <a:pt x="5604" y="4715"/>
                    <a:pt x="5651" y="4622"/>
                    <a:pt x="5706" y="4528"/>
                  </a:cubicBezTo>
                  <a:lnTo>
                    <a:pt x="5710" y="4520"/>
                  </a:lnTo>
                  <a:lnTo>
                    <a:pt x="5718" y="4509"/>
                  </a:lnTo>
                  <a:cubicBezTo>
                    <a:pt x="5745" y="4458"/>
                    <a:pt x="5780" y="4407"/>
                    <a:pt x="5815" y="4360"/>
                  </a:cubicBezTo>
                  <a:cubicBezTo>
                    <a:pt x="5936" y="4181"/>
                    <a:pt x="6088" y="4017"/>
                    <a:pt x="6256" y="3877"/>
                  </a:cubicBezTo>
                  <a:cubicBezTo>
                    <a:pt x="6275" y="3861"/>
                    <a:pt x="6299" y="3842"/>
                    <a:pt x="6318" y="3826"/>
                  </a:cubicBezTo>
                  <a:cubicBezTo>
                    <a:pt x="6341" y="3811"/>
                    <a:pt x="6349" y="3803"/>
                    <a:pt x="6365" y="3795"/>
                  </a:cubicBezTo>
                  <a:lnTo>
                    <a:pt x="6369" y="3787"/>
                  </a:lnTo>
                  <a:cubicBezTo>
                    <a:pt x="6380" y="3783"/>
                    <a:pt x="6388" y="3775"/>
                    <a:pt x="6396" y="3772"/>
                  </a:cubicBezTo>
                  <a:lnTo>
                    <a:pt x="6423" y="3752"/>
                  </a:lnTo>
                  <a:cubicBezTo>
                    <a:pt x="6458" y="3725"/>
                    <a:pt x="6494" y="3701"/>
                    <a:pt x="6529" y="3682"/>
                  </a:cubicBezTo>
                  <a:cubicBezTo>
                    <a:pt x="6786" y="3522"/>
                    <a:pt x="7071" y="3409"/>
                    <a:pt x="7363" y="3343"/>
                  </a:cubicBezTo>
                  <a:cubicBezTo>
                    <a:pt x="7394" y="3339"/>
                    <a:pt x="7426" y="3331"/>
                    <a:pt x="7457" y="3327"/>
                  </a:cubicBezTo>
                  <a:lnTo>
                    <a:pt x="7480" y="3319"/>
                  </a:lnTo>
                  <a:lnTo>
                    <a:pt x="7554" y="3307"/>
                  </a:lnTo>
                  <a:lnTo>
                    <a:pt x="7589" y="3304"/>
                  </a:lnTo>
                  <a:lnTo>
                    <a:pt x="7652" y="3296"/>
                  </a:lnTo>
                  <a:lnTo>
                    <a:pt x="7702" y="3288"/>
                  </a:lnTo>
                  <a:lnTo>
                    <a:pt x="7734" y="3288"/>
                  </a:lnTo>
                  <a:cubicBezTo>
                    <a:pt x="7838" y="3278"/>
                    <a:pt x="7943" y="3272"/>
                    <a:pt x="8048" y="3272"/>
                  </a:cubicBezTo>
                  <a:cubicBezTo>
                    <a:pt x="8101" y="3272"/>
                    <a:pt x="8153" y="3274"/>
                    <a:pt x="8205" y="3276"/>
                  </a:cubicBezTo>
                  <a:lnTo>
                    <a:pt x="8237" y="3280"/>
                  </a:lnTo>
                  <a:cubicBezTo>
                    <a:pt x="8716" y="3311"/>
                    <a:pt x="9184" y="3444"/>
                    <a:pt x="9613" y="3662"/>
                  </a:cubicBezTo>
                  <a:cubicBezTo>
                    <a:pt x="9344" y="3222"/>
                    <a:pt x="8970" y="2851"/>
                    <a:pt x="8521" y="2594"/>
                  </a:cubicBezTo>
                  <a:cubicBezTo>
                    <a:pt x="8389" y="2516"/>
                    <a:pt x="8252" y="2450"/>
                    <a:pt x="8112" y="2395"/>
                  </a:cubicBezTo>
                  <a:cubicBezTo>
                    <a:pt x="7925" y="2321"/>
                    <a:pt x="7816" y="2134"/>
                    <a:pt x="7847" y="1939"/>
                  </a:cubicBezTo>
                  <a:cubicBezTo>
                    <a:pt x="7870" y="1787"/>
                    <a:pt x="7878" y="1635"/>
                    <a:pt x="7882" y="1482"/>
                  </a:cubicBezTo>
                  <a:cubicBezTo>
                    <a:pt x="7878" y="964"/>
                    <a:pt x="7749" y="453"/>
                    <a:pt x="7496" y="1"/>
                  </a:cubicBezTo>
                  <a:cubicBezTo>
                    <a:pt x="7476" y="496"/>
                    <a:pt x="7348" y="979"/>
                    <a:pt x="7125" y="1420"/>
                  </a:cubicBezTo>
                  <a:cubicBezTo>
                    <a:pt x="7121" y="1428"/>
                    <a:pt x="7118" y="1440"/>
                    <a:pt x="7110" y="1447"/>
                  </a:cubicBezTo>
                  <a:cubicBezTo>
                    <a:pt x="7032" y="1603"/>
                    <a:pt x="6938" y="1752"/>
                    <a:pt x="6829" y="1892"/>
                  </a:cubicBezTo>
                  <a:lnTo>
                    <a:pt x="6825" y="1896"/>
                  </a:lnTo>
                  <a:cubicBezTo>
                    <a:pt x="6802" y="1927"/>
                    <a:pt x="6778" y="1958"/>
                    <a:pt x="6751" y="1989"/>
                  </a:cubicBezTo>
                  <a:lnTo>
                    <a:pt x="6735" y="2013"/>
                  </a:lnTo>
                  <a:cubicBezTo>
                    <a:pt x="6708" y="2044"/>
                    <a:pt x="6677" y="2075"/>
                    <a:pt x="6650" y="2110"/>
                  </a:cubicBezTo>
                  <a:cubicBezTo>
                    <a:pt x="6166" y="2633"/>
                    <a:pt x="5542" y="2929"/>
                    <a:pt x="4879" y="2953"/>
                  </a:cubicBezTo>
                  <a:lnTo>
                    <a:pt x="4727" y="2953"/>
                  </a:lnTo>
                  <a:cubicBezTo>
                    <a:pt x="4684" y="2953"/>
                    <a:pt x="4641" y="2949"/>
                    <a:pt x="4598" y="2945"/>
                  </a:cubicBezTo>
                  <a:cubicBezTo>
                    <a:pt x="4240" y="2910"/>
                    <a:pt x="3896" y="2797"/>
                    <a:pt x="3588" y="2613"/>
                  </a:cubicBezTo>
                  <a:lnTo>
                    <a:pt x="3584" y="2613"/>
                  </a:lnTo>
                  <a:lnTo>
                    <a:pt x="3538" y="2586"/>
                  </a:lnTo>
                  <a:lnTo>
                    <a:pt x="3530" y="2582"/>
                  </a:lnTo>
                  <a:lnTo>
                    <a:pt x="3510" y="2570"/>
                  </a:lnTo>
                  <a:cubicBezTo>
                    <a:pt x="3308" y="2442"/>
                    <a:pt x="3124" y="2286"/>
                    <a:pt x="2964" y="2110"/>
                  </a:cubicBezTo>
                  <a:cubicBezTo>
                    <a:pt x="2937" y="2079"/>
                    <a:pt x="2910" y="2048"/>
                    <a:pt x="2883" y="2013"/>
                  </a:cubicBezTo>
                  <a:lnTo>
                    <a:pt x="2863" y="1989"/>
                  </a:lnTo>
                  <a:cubicBezTo>
                    <a:pt x="2840" y="1962"/>
                    <a:pt x="2816" y="1931"/>
                    <a:pt x="2789" y="1900"/>
                  </a:cubicBezTo>
                  <a:lnTo>
                    <a:pt x="2785" y="1892"/>
                  </a:lnTo>
                  <a:cubicBezTo>
                    <a:pt x="2680" y="1752"/>
                    <a:pt x="2586" y="1603"/>
                    <a:pt x="2504" y="1451"/>
                  </a:cubicBezTo>
                  <a:cubicBezTo>
                    <a:pt x="2500" y="1440"/>
                    <a:pt x="2496" y="1432"/>
                    <a:pt x="2493" y="1424"/>
                  </a:cubicBezTo>
                  <a:cubicBezTo>
                    <a:pt x="2266" y="979"/>
                    <a:pt x="2142" y="496"/>
                    <a:pt x="2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42" name="Google Shape;1042;p53"/>
          <p:cNvGrpSpPr/>
          <p:nvPr/>
        </p:nvGrpSpPr>
        <p:grpSpPr>
          <a:xfrm>
            <a:off x="4691413" y="1685850"/>
            <a:ext cx="367850" cy="304200"/>
            <a:chOff x="4760475" y="894800"/>
            <a:chExt cx="367850" cy="304200"/>
          </a:xfrm>
        </p:grpSpPr>
        <p:sp>
          <p:nvSpPr>
            <p:cNvPr id="1043" name="Google Shape;1043;p53"/>
            <p:cNvSpPr/>
            <p:nvPr/>
          </p:nvSpPr>
          <p:spPr>
            <a:xfrm>
              <a:off x="4852800" y="967225"/>
              <a:ext cx="46325" cy="46350"/>
            </a:xfrm>
            <a:custGeom>
              <a:avLst/>
              <a:gdLst/>
              <a:ahLst/>
              <a:cxnLst/>
              <a:rect l="l" t="t" r="r" b="b"/>
              <a:pathLst>
                <a:path w="1853" h="1854" extrusionOk="0">
                  <a:moveTo>
                    <a:pt x="929" y="1"/>
                  </a:moveTo>
                  <a:cubicBezTo>
                    <a:pt x="570" y="254"/>
                    <a:pt x="258" y="566"/>
                    <a:pt x="0" y="925"/>
                  </a:cubicBezTo>
                  <a:cubicBezTo>
                    <a:pt x="258" y="1284"/>
                    <a:pt x="570" y="1596"/>
                    <a:pt x="929" y="1853"/>
                  </a:cubicBezTo>
                  <a:cubicBezTo>
                    <a:pt x="1283" y="1596"/>
                    <a:pt x="1599" y="1284"/>
                    <a:pt x="1853" y="925"/>
                  </a:cubicBezTo>
                  <a:cubicBezTo>
                    <a:pt x="1728" y="746"/>
                    <a:pt x="1584" y="578"/>
                    <a:pt x="1428" y="422"/>
                  </a:cubicBezTo>
                  <a:cubicBezTo>
                    <a:pt x="1272" y="270"/>
                    <a:pt x="1104" y="126"/>
                    <a:pt x="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4" name="Google Shape;1044;p53"/>
            <p:cNvSpPr/>
            <p:nvPr/>
          </p:nvSpPr>
          <p:spPr>
            <a:xfrm>
              <a:off x="4897150" y="1011500"/>
              <a:ext cx="13475" cy="12975"/>
            </a:xfrm>
            <a:custGeom>
              <a:avLst/>
              <a:gdLst/>
              <a:ahLst/>
              <a:cxnLst/>
              <a:rect l="l" t="t" r="r" b="b"/>
              <a:pathLst>
                <a:path w="539" h="519" extrusionOk="0">
                  <a:moveTo>
                    <a:pt x="492" y="0"/>
                  </a:moveTo>
                  <a:lnTo>
                    <a:pt x="492" y="0"/>
                  </a:lnTo>
                  <a:cubicBezTo>
                    <a:pt x="414" y="86"/>
                    <a:pt x="336" y="168"/>
                    <a:pt x="254" y="254"/>
                  </a:cubicBezTo>
                  <a:cubicBezTo>
                    <a:pt x="172" y="336"/>
                    <a:pt x="87" y="414"/>
                    <a:pt x="1" y="488"/>
                  </a:cubicBezTo>
                  <a:cubicBezTo>
                    <a:pt x="86" y="508"/>
                    <a:pt x="165" y="519"/>
                    <a:pt x="234" y="519"/>
                  </a:cubicBezTo>
                  <a:cubicBezTo>
                    <a:pt x="334" y="519"/>
                    <a:pt x="411" y="497"/>
                    <a:pt x="453" y="453"/>
                  </a:cubicBezTo>
                  <a:cubicBezTo>
                    <a:pt x="527" y="378"/>
                    <a:pt x="539" y="211"/>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5" name="Google Shape;1045;p53"/>
            <p:cNvSpPr/>
            <p:nvPr/>
          </p:nvSpPr>
          <p:spPr>
            <a:xfrm>
              <a:off x="4841400" y="956125"/>
              <a:ext cx="13375" cy="12975"/>
            </a:xfrm>
            <a:custGeom>
              <a:avLst/>
              <a:gdLst/>
              <a:ahLst/>
              <a:cxnLst/>
              <a:rect l="l" t="t" r="r" b="b"/>
              <a:pathLst>
                <a:path w="535" h="519" extrusionOk="0">
                  <a:moveTo>
                    <a:pt x="308" y="0"/>
                  </a:moveTo>
                  <a:cubicBezTo>
                    <a:pt x="207" y="0"/>
                    <a:pt x="125" y="24"/>
                    <a:pt x="82" y="67"/>
                  </a:cubicBezTo>
                  <a:cubicBezTo>
                    <a:pt x="12" y="137"/>
                    <a:pt x="0" y="308"/>
                    <a:pt x="47" y="519"/>
                  </a:cubicBezTo>
                  <a:cubicBezTo>
                    <a:pt x="121" y="437"/>
                    <a:pt x="199" y="351"/>
                    <a:pt x="285" y="265"/>
                  </a:cubicBezTo>
                  <a:cubicBezTo>
                    <a:pt x="367" y="184"/>
                    <a:pt x="453" y="106"/>
                    <a:pt x="534" y="31"/>
                  </a:cubicBezTo>
                  <a:cubicBezTo>
                    <a:pt x="460" y="12"/>
                    <a:pt x="382"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6" name="Google Shape;1046;p53"/>
            <p:cNvSpPr/>
            <p:nvPr/>
          </p:nvSpPr>
          <p:spPr>
            <a:xfrm>
              <a:off x="4897150" y="956125"/>
              <a:ext cx="13475" cy="12975"/>
            </a:xfrm>
            <a:custGeom>
              <a:avLst/>
              <a:gdLst/>
              <a:ahLst/>
              <a:cxnLst/>
              <a:rect l="l" t="t" r="r" b="b"/>
              <a:pathLst>
                <a:path w="539" h="519" extrusionOk="0">
                  <a:moveTo>
                    <a:pt x="231" y="0"/>
                  </a:moveTo>
                  <a:cubicBezTo>
                    <a:pt x="153" y="4"/>
                    <a:pt x="75" y="12"/>
                    <a:pt x="1" y="31"/>
                  </a:cubicBezTo>
                  <a:cubicBezTo>
                    <a:pt x="87" y="106"/>
                    <a:pt x="172" y="184"/>
                    <a:pt x="254" y="265"/>
                  </a:cubicBezTo>
                  <a:cubicBezTo>
                    <a:pt x="336" y="351"/>
                    <a:pt x="414" y="437"/>
                    <a:pt x="492" y="519"/>
                  </a:cubicBezTo>
                  <a:cubicBezTo>
                    <a:pt x="539" y="308"/>
                    <a:pt x="527" y="141"/>
                    <a:pt x="453" y="67"/>
                  </a:cubicBezTo>
                  <a:cubicBezTo>
                    <a:pt x="410" y="24"/>
                    <a:pt x="332"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7" name="Google Shape;1047;p53"/>
            <p:cNvSpPr/>
            <p:nvPr/>
          </p:nvSpPr>
          <p:spPr>
            <a:xfrm>
              <a:off x="4760475" y="894800"/>
              <a:ext cx="367850" cy="169850"/>
            </a:xfrm>
            <a:custGeom>
              <a:avLst/>
              <a:gdLst/>
              <a:ahLst/>
              <a:cxnLst/>
              <a:rect l="l" t="t" r="r" b="b"/>
              <a:pathLst>
                <a:path w="14714" h="6794" extrusionOk="0">
                  <a:moveTo>
                    <a:pt x="10752" y="1697"/>
                  </a:moveTo>
                  <a:cubicBezTo>
                    <a:pt x="10986" y="1697"/>
                    <a:pt x="11177" y="1888"/>
                    <a:pt x="11177" y="2122"/>
                  </a:cubicBezTo>
                  <a:cubicBezTo>
                    <a:pt x="11177" y="2356"/>
                    <a:pt x="10986" y="2547"/>
                    <a:pt x="10752" y="2547"/>
                  </a:cubicBezTo>
                  <a:lnTo>
                    <a:pt x="9055" y="2547"/>
                  </a:lnTo>
                  <a:cubicBezTo>
                    <a:pt x="8821" y="2547"/>
                    <a:pt x="8630" y="2356"/>
                    <a:pt x="8630" y="2122"/>
                  </a:cubicBezTo>
                  <a:cubicBezTo>
                    <a:pt x="8630" y="1888"/>
                    <a:pt x="8821" y="1697"/>
                    <a:pt x="9055" y="1697"/>
                  </a:cubicBezTo>
                  <a:close/>
                  <a:moveTo>
                    <a:pt x="10752" y="3397"/>
                  </a:moveTo>
                  <a:cubicBezTo>
                    <a:pt x="10986" y="3397"/>
                    <a:pt x="11177" y="3584"/>
                    <a:pt x="11177" y="3822"/>
                  </a:cubicBezTo>
                  <a:cubicBezTo>
                    <a:pt x="11177" y="4056"/>
                    <a:pt x="10986" y="4247"/>
                    <a:pt x="10752" y="4247"/>
                  </a:cubicBezTo>
                  <a:lnTo>
                    <a:pt x="8490" y="4247"/>
                  </a:lnTo>
                  <a:cubicBezTo>
                    <a:pt x="8252" y="4247"/>
                    <a:pt x="8065" y="4056"/>
                    <a:pt x="8065" y="3822"/>
                  </a:cubicBezTo>
                  <a:cubicBezTo>
                    <a:pt x="8065" y="3584"/>
                    <a:pt x="8252" y="3397"/>
                    <a:pt x="8490" y="3397"/>
                  </a:cubicBezTo>
                  <a:close/>
                  <a:moveTo>
                    <a:pt x="10752" y="5093"/>
                  </a:moveTo>
                  <a:cubicBezTo>
                    <a:pt x="10986" y="5093"/>
                    <a:pt x="11177" y="5284"/>
                    <a:pt x="11177" y="5518"/>
                  </a:cubicBezTo>
                  <a:cubicBezTo>
                    <a:pt x="11177" y="5752"/>
                    <a:pt x="10986" y="5943"/>
                    <a:pt x="10752" y="5943"/>
                  </a:cubicBezTo>
                  <a:lnTo>
                    <a:pt x="8490" y="5943"/>
                  </a:lnTo>
                  <a:cubicBezTo>
                    <a:pt x="8252" y="5943"/>
                    <a:pt x="8065" y="5752"/>
                    <a:pt x="8065" y="5518"/>
                  </a:cubicBezTo>
                  <a:cubicBezTo>
                    <a:pt x="8065" y="5284"/>
                    <a:pt x="8252" y="5093"/>
                    <a:pt x="8490" y="5093"/>
                  </a:cubicBezTo>
                  <a:close/>
                  <a:moveTo>
                    <a:pt x="3543" y="1605"/>
                  </a:moveTo>
                  <a:cubicBezTo>
                    <a:pt x="3742" y="1605"/>
                    <a:pt x="3958" y="1643"/>
                    <a:pt x="4189" y="1720"/>
                  </a:cubicBezTo>
                  <a:cubicBezTo>
                    <a:pt x="4337" y="1771"/>
                    <a:pt x="4477" y="1829"/>
                    <a:pt x="4618" y="1903"/>
                  </a:cubicBezTo>
                  <a:cubicBezTo>
                    <a:pt x="4996" y="1708"/>
                    <a:pt x="5366" y="1607"/>
                    <a:pt x="5695" y="1607"/>
                  </a:cubicBezTo>
                  <a:cubicBezTo>
                    <a:pt x="6023" y="1607"/>
                    <a:pt x="6310" y="1708"/>
                    <a:pt x="6521" y="1919"/>
                  </a:cubicBezTo>
                  <a:cubicBezTo>
                    <a:pt x="6938" y="2340"/>
                    <a:pt x="6922" y="3062"/>
                    <a:pt x="6536" y="3822"/>
                  </a:cubicBezTo>
                  <a:cubicBezTo>
                    <a:pt x="6926" y="4579"/>
                    <a:pt x="6942" y="5304"/>
                    <a:pt x="6521" y="5721"/>
                  </a:cubicBezTo>
                  <a:cubicBezTo>
                    <a:pt x="6310" y="5932"/>
                    <a:pt x="6022" y="6033"/>
                    <a:pt x="5694" y="6033"/>
                  </a:cubicBezTo>
                  <a:cubicBezTo>
                    <a:pt x="5366" y="6033"/>
                    <a:pt x="4996" y="5932"/>
                    <a:pt x="4618" y="5737"/>
                  </a:cubicBezTo>
                  <a:cubicBezTo>
                    <a:pt x="4477" y="5811"/>
                    <a:pt x="4337" y="5869"/>
                    <a:pt x="4189" y="5920"/>
                  </a:cubicBezTo>
                  <a:cubicBezTo>
                    <a:pt x="3978" y="5994"/>
                    <a:pt x="3760" y="6033"/>
                    <a:pt x="3541" y="6037"/>
                  </a:cubicBezTo>
                  <a:cubicBezTo>
                    <a:pt x="3210" y="6037"/>
                    <a:pt x="2925" y="5932"/>
                    <a:pt x="2719" y="5721"/>
                  </a:cubicBezTo>
                  <a:cubicBezTo>
                    <a:pt x="2297" y="5300"/>
                    <a:pt x="2313" y="4579"/>
                    <a:pt x="2699" y="3822"/>
                  </a:cubicBezTo>
                  <a:cubicBezTo>
                    <a:pt x="2313" y="3062"/>
                    <a:pt x="2297" y="2340"/>
                    <a:pt x="2719" y="1919"/>
                  </a:cubicBezTo>
                  <a:cubicBezTo>
                    <a:pt x="2929" y="1711"/>
                    <a:pt x="3210" y="1605"/>
                    <a:pt x="3543" y="1605"/>
                  </a:cubicBezTo>
                  <a:close/>
                  <a:moveTo>
                    <a:pt x="1276" y="0"/>
                  </a:moveTo>
                  <a:cubicBezTo>
                    <a:pt x="570" y="0"/>
                    <a:pt x="1" y="570"/>
                    <a:pt x="1" y="1276"/>
                  </a:cubicBezTo>
                  <a:lnTo>
                    <a:pt x="1" y="6794"/>
                  </a:lnTo>
                  <a:lnTo>
                    <a:pt x="14714" y="6794"/>
                  </a:lnTo>
                  <a:lnTo>
                    <a:pt x="14714" y="1276"/>
                  </a:lnTo>
                  <a:cubicBezTo>
                    <a:pt x="14714" y="570"/>
                    <a:pt x="14144" y="0"/>
                    <a:pt x="13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8" name="Google Shape;1048;p53"/>
            <p:cNvSpPr/>
            <p:nvPr/>
          </p:nvSpPr>
          <p:spPr>
            <a:xfrm>
              <a:off x="4760475" y="1085875"/>
              <a:ext cx="367850" cy="42425"/>
            </a:xfrm>
            <a:custGeom>
              <a:avLst/>
              <a:gdLst/>
              <a:ahLst/>
              <a:cxnLst/>
              <a:rect l="l" t="t" r="r" b="b"/>
              <a:pathLst>
                <a:path w="14714" h="1697" extrusionOk="0">
                  <a:moveTo>
                    <a:pt x="1" y="1"/>
                  </a:moveTo>
                  <a:lnTo>
                    <a:pt x="1" y="422"/>
                  </a:lnTo>
                  <a:cubicBezTo>
                    <a:pt x="1" y="1124"/>
                    <a:pt x="570" y="1693"/>
                    <a:pt x="1276" y="1697"/>
                  </a:cubicBezTo>
                  <a:lnTo>
                    <a:pt x="13442" y="1697"/>
                  </a:lnTo>
                  <a:cubicBezTo>
                    <a:pt x="14144" y="1693"/>
                    <a:pt x="14714" y="1124"/>
                    <a:pt x="14714" y="422"/>
                  </a:cubicBezTo>
                  <a:lnTo>
                    <a:pt x="147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9" name="Google Shape;1049;p53"/>
            <p:cNvSpPr/>
            <p:nvPr/>
          </p:nvSpPr>
          <p:spPr>
            <a:xfrm>
              <a:off x="4841400" y="1011500"/>
              <a:ext cx="13375" cy="13000"/>
            </a:xfrm>
            <a:custGeom>
              <a:avLst/>
              <a:gdLst/>
              <a:ahLst/>
              <a:cxnLst/>
              <a:rect l="l" t="t" r="r" b="b"/>
              <a:pathLst>
                <a:path w="535" h="520" extrusionOk="0">
                  <a:moveTo>
                    <a:pt x="47" y="0"/>
                  </a:moveTo>
                  <a:cubicBezTo>
                    <a:pt x="0" y="211"/>
                    <a:pt x="12" y="382"/>
                    <a:pt x="82" y="453"/>
                  </a:cubicBezTo>
                  <a:cubicBezTo>
                    <a:pt x="127" y="497"/>
                    <a:pt x="207" y="519"/>
                    <a:pt x="310" y="519"/>
                  </a:cubicBezTo>
                  <a:cubicBezTo>
                    <a:pt x="377" y="519"/>
                    <a:pt x="453" y="510"/>
                    <a:pt x="534" y="492"/>
                  </a:cubicBezTo>
                  <a:cubicBezTo>
                    <a:pt x="453" y="417"/>
                    <a:pt x="367" y="336"/>
                    <a:pt x="285" y="254"/>
                  </a:cubicBezTo>
                  <a:cubicBezTo>
                    <a:pt x="199" y="168"/>
                    <a:pt x="121" y="86"/>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0" name="Google Shape;1050;p53"/>
            <p:cNvSpPr/>
            <p:nvPr/>
          </p:nvSpPr>
          <p:spPr>
            <a:xfrm>
              <a:off x="4848500" y="1149450"/>
              <a:ext cx="191800" cy="49550"/>
            </a:xfrm>
            <a:custGeom>
              <a:avLst/>
              <a:gdLst/>
              <a:ahLst/>
              <a:cxnLst/>
              <a:rect l="l" t="t" r="r" b="b"/>
              <a:pathLst>
                <a:path w="7672" h="1982" extrusionOk="0">
                  <a:moveTo>
                    <a:pt x="1717" y="0"/>
                  </a:moveTo>
                  <a:lnTo>
                    <a:pt x="1717" y="1135"/>
                  </a:lnTo>
                  <a:lnTo>
                    <a:pt x="442" y="1135"/>
                  </a:lnTo>
                  <a:cubicBezTo>
                    <a:pt x="435" y="1135"/>
                    <a:pt x="428" y="1134"/>
                    <a:pt x="421" y="1134"/>
                  </a:cubicBezTo>
                  <a:cubicBezTo>
                    <a:pt x="189" y="1134"/>
                    <a:pt x="1" y="1325"/>
                    <a:pt x="1" y="1556"/>
                  </a:cubicBezTo>
                  <a:cubicBezTo>
                    <a:pt x="1" y="1793"/>
                    <a:pt x="192" y="1981"/>
                    <a:pt x="427" y="1981"/>
                  </a:cubicBezTo>
                  <a:cubicBezTo>
                    <a:pt x="432" y="1981"/>
                    <a:pt x="437" y="1981"/>
                    <a:pt x="442" y="1981"/>
                  </a:cubicBezTo>
                  <a:lnTo>
                    <a:pt x="7231" y="1981"/>
                  </a:lnTo>
                  <a:cubicBezTo>
                    <a:pt x="7235" y="1981"/>
                    <a:pt x="7240" y="1981"/>
                    <a:pt x="7245" y="1981"/>
                  </a:cubicBezTo>
                  <a:cubicBezTo>
                    <a:pt x="7480" y="1981"/>
                    <a:pt x="7671" y="1793"/>
                    <a:pt x="7671" y="1556"/>
                  </a:cubicBezTo>
                  <a:cubicBezTo>
                    <a:pt x="7671" y="1325"/>
                    <a:pt x="7484" y="1134"/>
                    <a:pt x="7251" y="1134"/>
                  </a:cubicBezTo>
                  <a:cubicBezTo>
                    <a:pt x="7245" y="1134"/>
                    <a:pt x="7238" y="1135"/>
                    <a:pt x="7231" y="1135"/>
                  </a:cubicBezTo>
                  <a:lnTo>
                    <a:pt x="5959" y="1135"/>
                  </a:lnTo>
                  <a:lnTo>
                    <a:pt x="59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51" name="Google Shape;1051;p53"/>
          <p:cNvGrpSpPr/>
          <p:nvPr/>
        </p:nvGrpSpPr>
        <p:grpSpPr>
          <a:xfrm>
            <a:off x="4792900" y="3336350"/>
            <a:ext cx="164875" cy="367750"/>
            <a:chOff x="4883800" y="2545300"/>
            <a:chExt cx="164875" cy="367750"/>
          </a:xfrm>
        </p:grpSpPr>
        <p:sp>
          <p:nvSpPr>
            <p:cNvPr id="1052" name="Google Shape;1052;p53"/>
            <p:cNvSpPr/>
            <p:nvPr/>
          </p:nvSpPr>
          <p:spPr>
            <a:xfrm>
              <a:off x="4883800" y="2545300"/>
              <a:ext cx="164875" cy="367750"/>
            </a:xfrm>
            <a:custGeom>
              <a:avLst/>
              <a:gdLst/>
              <a:ahLst/>
              <a:cxnLst/>
              <a:rect l="l" t="t" r="r" b="b"/>
              <a:pathLst>
                <a:path w="6595" h="14710" extrusionOk="0">
                  <a:moveTo>
                    <a:pt x="3296" y="6930"/>
                  </a:moveTo>
                  <a:cubicBezTo>
                    <a:pt x="3534" y="6930"/>
                    <a:pt x="3721" y="7121"/>
                    <a:pt x="3721" y="7355"/>
                  </a:cubicBezTo>
                  <a:lnTo>
                    <a:pt x="3721" y="10397"/>
                  </a:lnTo>
                  <a:cubicBezTo>
                    <a:pt x="4349" y="10603"/>
                    <a:pt x="4731" y="11235"/>
                    <a:pt x="4625" y="11886"/>
                  </a:cubicBezTo>
                  <a:cubicBezTo>
                    <a:pt x="4520" y="12538"/>
                    <a:pt x="3955" y="13013"/>
                    <a:pt x="3296" y="13013"/>
                  </a:cubicBezTo>
                  <a:cubicBezTo>
                    <a:pt x="2637" y="13013"/>
                    <a:pt x="2075" y="12538"/>
                    <a:pt x="1970" y="11886"/>
                  </a:cubicBezTo>
                  <a:cubicBezTo>
                    <a:pt x="1865" y="11235"/>
                    <a:pt x="2247" y="10603"/>
                    <a:pt x="2875" y="10397"/>
                  </a:cubicBezTo>
                  <a:lnTo>
                    <a:pt x="2875" y="7355"/>
                  </a:lnTo>
                  <a:cubicBezTo>
                    <a:pt x="2875" y="7121"/>
                    <a:pt x="3062" y="6930"/>
                    <a:pt x="3296" y="6930"/>
                  </a:cubicBezTo>
                  <a:close/>
                  <a:moveTo>
                    <a:pt x="3296" y="0"/>
                  </a:moveTo>
                  <a:cubicBezTo>
                    <a:pt x="2282" y="0"/>
                    <a:pt x="1459" y="823"/>
                    <a:pt x="1459" y="1837"/>
                  </a:cubicBezTo>
                  <a:lnTo>
                    <a:pt x="1459" y="9246"/>
                  </a:lnTo>
                  <a:cubicBezTo>
                    <a:pt x="426" y="10030"/>
                    <a:pt x="1" y="11387"/>
                    <a:pt x="406" y="12619"/>
                  </a:cubicBezTo>
                  <a:cubicBezTo>
                    <a:pt x="812" y="13852"/>
                    <a:pt x="1954" y="14694"/>
                    <a:pt x="3253" y="14710"/>
                  </a:cubicBezTo>
                  <a:lnTo>
                    <a:pt x="3300" y="14710"/>
                  </a:lnTo>
                  <a:cubicBezTo>
                    <a:pt x="4602" y="14710"/>
                    <a:pt x="5764" y="13875"/>
                    <a:pt x="6181" y="12639"/>
                  </a:cubicBezTo>
                  <a:cubicBezTo>
                    <a:pt x="6595" y="11403"/>
                    <a:pt x="6177" y="10038"/>
                    <a:pt x="5136" y="9246"/>
                  </a:cubicBezTo>
                  <a:lnTo>
                    <a:pt x="5136" y="5799"/>
                  </a:lnTo>
                  <a:lnTo>
                    <a:pt x="3865" y="5799"/>
                  </a:lnTo>
                  <a:cubicBezTo>
                    <a:pt x="3627" y="5799"/>
                    <a:pt x="3440" y="5608"/>
                    <a:pt x="3440" y="5374"/>
                  </a:cubicBezTo>
                  <a:cubicBezTo>
                    <a:pt x="3440" y="5140"/>
                    <a:pt x="3627" y="4949"/>
                    <a:pt x="3865" y="4949"/>
                  </a:cubicBezTo>
                  <a:lnTo>
                    <a:pt x="5136" y="4949"/>
                  </a:lnTo>
                  <a:lnTo>
                    <a:pt x="5136" y="4383"/>
                  </a:lnTo>
                  <a:lnTo>
                    <a:pt x="3865" y="4383"/>
                  </a:lnTo>
                  <a:cubicBezTo>
                    <a:pt x="3860" y="4384"/>
                    <a:pt x="3855" y="4384"/>
                    <a:pt x="3851" y="4384"/>
                  </a:cubicBezTo>
                  <a:cubicBezTo>
                    <a:pt x="3615" y="4384"/>
                    <a:pt x="3424" y="4195"/>
                    <a:pt x="3424" y="3958"/>
                  </a:cubicBezTo>
                  <a:cubicBezTo>
                    <a:pt x="3424" y="3727"/>
                    <a:pt x="3612" y="3537"/>
                    <a:pt x="3844" y="3537"/>
                  </a:cubicBezTo>
                  <a:cubicBezTo>
                    <a:pt x="3851" y="3537"/>
                    <a:pt x="3858" y="3537"/>
                    <a:pt x="3865" y="3537"/>
                  </a:cubicBezTo>
                  <a:lnTo>
                    <a:pt x="5136" y="3537"/>
                  </a:lnTo>
                  <a:lnTo>
                    <a:pt x="5136" y="2968"/>
                  </a:lnTo>
                  <a:lnTo>
                    <a:pt x="3865" y="2968"/>
                  </a:lnTo>
                  <a:cubicBezTo>
                    <a:pt x="3860" y="2968"/>
                    <a:pt x="3855" y="2968"/>
                    <a:pt x="3851" y="2968"/>
                  </a:cubicBezTo>
                  <a:cubicBezTo>
                    <a:pt x="3615" y="2968"/>
                    <a:pt x="3424" y="2780"/>
                    <a:pt x="3424" y="2547"/>
                  </a:cubicBezTo>
                  <a:cubicBezTo>
                    <a:pt x="3424" y="2310"/>
                    <a:pt x="3615" y="2122"/>
                    <a:pt x="3851" y="2122"/>
                  </a:cubicBezTo>
                  <a:cubicBezTo>
                    <a:pt x="3855" y="2122"/>
                    <a:pt x="3860" y="2122"/>
                    <a:pt x="3865" y="2122"/>
                  </a:cubicBezTo>
                  <a:lnTo>
                    <a:pt x="5136" y="2122"/>
                  </a:lnTo>
                  <a:lnTo>
                    <a:pt x="5136" y="1837"/>
                  </a:lnTo>
                  <a:cubicBezTo>
                    <a:pt x="5136" y="823"/>
                    <a:pt x="4313" y="0"/>
                    <a:pt x="3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3" name="Google Shape;1053;p53"/>
            <p:cNvSpPr/>
            <p:nvPr/>
          </p:nvSpPr>
          <p:spPr>
            <a:xfrm>
              <a:off x="4949700" y="2824700"/>
              <a:ext cx="28875" cy="24750"/>
            </a:xfrm>
            <a:custGeom>
              <a:avLst/>
              <a:gdLst/>
              <a:ahLst/>
              <a:cxnLst/>
              <a:rect l="l" t="t" r="r" b="b"/>
              <a:pathLst>
                <a:path w="1155" h="990" extrusionOk="0">
                  <a:moveTo>
                    <a:pt x="660" y="1"/>
                  </a:moveTo>
                  <a:cubicBezTo>
                    <a:pt x="219" y="1"/>
                    <a:pt x="1" y="531"/>
                    <a:pt x="313" y="843"/>
                  </a:cubicBezTo>
                  <a:cubicBezTo>
                    <a:pt x="414" y="944"/>
                    <a:pt x="538" y="990"/>
                    <a:pt x="660" y="990"/>
                  </a:cubicBezTo>
                  <a:cubicBezTo>
                    <a:pt x="913" y="990"/>
                    <a:pt x="1155" y="793"/>
                    <a:pt x="1155" y="496"/>
                  </a:cubicBezTo>
                  <a:cubicBezTo>
                    <a:pt x="1155" y="223"/>
                    <a:pt x="933"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54" name="Google Shape;1054;p53"/>
          <p:cNvGrpSpPr/>
          <p:nvPr/>
        </p:nvGrpSpPr>
        <p:grpSpPr>
          <a:xfrm>
            <a:off x="5394213" y="3336350"/>
            <a:ext cx="205150" cy="367850"/>
            <a:chOff x="5483650" y="2545300"/>
            <a:chExt cx="205150" cy="367850"/>
          </a:xfrm>
        </p:grpSpPr>
        <p:sp>
          <p:nvSpPr>
            <p:cNvPr id="1055" name="Google Shape;1055;p53"/>
            <p:cNvSpPr/>
            <p:nvPr/>
          </p:nvSpPr>
          <p:spPr>
            <a:xfrm>
              <a:off x="5653375" y="2642300"/>
              <a:ext cx="33075" cy="26825"/>
            </a:xfrm>
            <a:custGeom>
              <a:avLst/>
              <a:gdLst/>
              <a:ahLst/>
              <a:cxnLst/>
              <a:rect l="l" t="t" r="r" b="b"/>
              <a:pathLst>
                <a:path w="1323" h="1073" extrusionOk="0">
                  <a:moveTo>
                    <a:pt x="133" y="0"/>
                  </a:moveTo>
                  <a:lnTo>
                    <a:pt x="1" y="328"/>
                  </a:lnTo>
                  <a:lnTo>
                    <a:pt x="1" y="847"/>
                  </a:lnTo>
                  <a:lnTo>
                    <a:pt x="734" y="1057"/>
                  </a:lnTo>
                  <a:cubicBezTo>
                    <a:pt x="772" y="1068"/>
                    <a:pt x="810" y="1073"/>
                    <a:pt x="848" y="1073"/>
                  </a:cubicBezTo>
                  <a:cubicBezTo>
                    <a:pt x="1032" y="1073"/>
                    <a:pt x="1205" y="952"/>
                    <a:pt x="1257" y="765"/>
                  </a:cubicBezTo>
                  <a:cubicBezTo>
                    <a:pt x="1323" y="539"/>
                    <a:pt x="1190" y="305"/>
                    <a:pt x="968" y="238"/>
                  </a:cubicBez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6" name="Google Shape;1056;p53"/>
            <p:cNvSpPr/>
            <p:nvPr/>
          </p:nvSpPr>
          <p:spPr>
            <a:xfrm>
              <a:off x="5540200" y="2824700"/>
              <a:ext cx="77825" cy="35325"/>
            </a:xfrm>
            <a:custGeom>
              <a:avLst/>
              <a:gdLst/>
              <a:ahLst/>
              <a:cxnLst/>
              <a:rect l="l" t="t" r="r" b="b"/>
              <a:pathLst>
                <a:path w="3113" h="1413" extrusionOk="0">
                  <a:moveTo>
                    <a:pt x="145" y="1"/>
                  </a:moveTo>
                  <a:cubicBezTo>
                    <a:pt x="67" y="1"/>
                    <a:pt x="0" y="63"/>
                    <a:pt x="0" y="141"/>
                  </a:cubicBezTo>
                  <a:lnTo>
                    <a:pt x="0" y="1272"/>
                  </a:lnTo>
                  <a:cubicBezTo>
                    <a:pt x="0" y="1350"/>
                    <a:pt x="67" y="1412"/>
                    <a:pt x="145" y="1412"/>
                  </a:cubicBezTo>
                  <a:lnTo>
                    <a:pt x="2972" y="1412"/>
                  </a:lnTo>
                  <a:cubicBezTo>
                    <a:pt x="3050" y="1412"/>
                    <a:pt x="3112" y="1350"/>
                    <a:pt x="3112" y="1272"/>
                  </a:cubicBezTo>
                  <a:lnTo>
                    <a:pt x="3112" y="141"/>
                  </a:lnTo>
                  <a:cubicBezTo>
                    <a:pt x="3112" y="63"/>
                    <a:pt x="3050" y="1"/>
                    <a:pt x="2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7" name="Google Shape;1057;p53"/>
            <p:cNvSpPr/>
            <p:nvPr/>
          </p:nvSpPr>
          <p:spPr>
            <a:xfrm>
              <a:off x="5490175" y="2545300"/>
              <a:ext cx="141975" cy="88450"/>
            </a:xfrm>
            <a:custGeom>
              <a:avLst/>
              <a:gdLst/>
              <a:ahLst/>
              <a:cxnLst/>
              <a:rect l="l" t="t" r="r" b="b"/>
              <a:pathLst>
                <a:path w="5679" h="3538" extrusionOk="0">
                  <a:moveTo>
                    <a:pt x="1861" y="0"/>
                  </a:moveTo>
                  <a:cubicBezTo>
                    <a:pt x="1740" y="0"/>
                    <a:pt x="1623" y="51"/>
                    <a:pt x="1545" y="141"/>
                  </a:cubicBezTo>
                  <a:lnTo>
                    <a:pt x="410" y="1416"/>
                  </a:lnTo>
                  <a:cubicBezTo>
                    <a:pt x="375" y="1455"/>
                    <a:pt x="344" y="1506"/>
                    <a:pt x="329" y="1560"/>
                  </a:cubicBezTo>
                  <a:lnTo>
                    <a:pt x="134" y="2141"/>
                  </a:lnTo>
                  <a:cubicBezTo>
                    <a:pt x="1" y="2527"/>
                    <a:pt x="67" y="2956"/>
                    <a:pt x="305" y="3288"/>
                  </a:cubicBezTo>
                  <a:cubicBezTo>
                    <a:pt x="371" y="3381"/>
                    <a:pt x="449" y="3463"/>
                    <a:pt x="539" y="3537"/>
                  </a:cubicBezTo>
                  <a:lnTo>
                    <a:pt x="5679" y="3537"/>
                  </a:lnTo>
                  <a:lnTo>
                    <a:pt x="56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8" name="Google Shape;1058;p53"/>
            <p:cNvSpPr/>
            <p:nvPr/>
          </p:nvSpPr>
          <p:spPr>
            <a:xfrm>
              <a:off x="5526050" y="2654875"/>
              <a:ext cx="106100" cy="21275"/>
            </a:xfrm>
            <a:custGeom>
              <a:avLst/>
              <a:gdLst/>
              <a:ahLst/>
              <a:cxnLst/>
              <a:rect l="l" t="t" r="r" b="b"/>
              <a:pathLst>
                <a:path w="4244" h="851" extrusionOk="0">
                  <a:moveTo>
                    <a:pt x="1" y="0"/>
                  </a:moveTo>
                  <a:lnTo>
                    <a:pt x="1" y="851"/>
                  </a:lnTo>
                  <a:lnTo>
                    <a:pt x="4244" y="851"/>
                  </a:lnTo>
                  <a:lnTo>
                    <a:pt x="4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9" name="Google Shape;1059;p53"/>
            <p:cNvSpPr/>
            <p:nvPr/>
          </p:nvSpPr>
          <p:spPr>
            <a:xfrm>
              <a:off x="5653375" y="2545300"/>
              <a:ext cx="35425" cy="71475"/>
            </a:xfrm>
            <a:custGeom>
              <a:avLst/>
              <a:gdLst/>
              <a:ahLst/>
              <a:cxnLst/>
              <a:rect l="l" t="t" r="r" b="b"/>
              <a:pathLst>
                <a:path w="1417" h="2859" extrusionOk="0">
                  <a:moveTo>
                    <a:pt x="1" y="0"/>
                  </a:moveTo>
                  <a:lnTo>
                    <a:pt x="1" y="2859"/>
                  </a:lnTo>
                  <a:lnTo>
                    <a:pt x="1062" y="2679"/>
                  </a:lnTo>
                  <a:cubicBezTo>
                    <a:pt x="1264" y="2648"/>
                    <a:pt x="1416" y="2469"/>
                    <a:pt x="1416" y="2262"/>
                  </a:cubicBezTo>
                  <a:lnTo>
                    <a:pt x="1416" y="422"/>
                  </a:lnTo>
                  <a:cubicBezTo>
                    <a:pt x="1416" y="188"/>
                    <a:pt x="1225"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0" name="Google Shape;1060;p53"/>
            <p:cNvSpPr/>
            <p:nvPr/>
          </p:nvSpPr>
          <p:spPr>
            <a:xfrm>
              <a:off x="5483650" y="2697375"/>
              <a:ext cx="190925" cy="215775"/>
            </a:xfrm>
            <a:custGeom>
              <a:avLst/>
              <a:gdLst/>
              <a:ahLst/>
              <a:cxnLst/>
              <a:rect l="l" t="t" r="r" b="b"/>
              <a:pathLst>
                <a:path w="7637" h="8631" extrusionOk="0">
                  <a:moveTo>
                    <a:pt x="4683" y="2828"/>
                  </a:moveTo>
                  <a:cubicBezTo>
                    <a:pt x="4914" y="2828"/>
                    <a:pt x="5105" y="3016"/>
                    <a:pt x="5105" y="3253"/>
                  </a:cubicBezTo>
                  <a:cubicBezTo>
                    <a:pt x="5105" y="3490"/>
                    <a:pt x="4914" y="3678"/>
                    <a:pt x="4683" y="3678"/>
                  </a:cubicBezTo>
                  <a:cubicBezTo>
                    <a:pt x="4678" y="3678"/>
                    <a:pt x="4673" y="3678"/>
                    <a:pt x="4668" y="3678"/>
                  </a:cubicBezTo>
                  <a:lnTo>
                    <a:pt x="2968" y="3678"/>
                  </a:lnTo>
                  <a:cubicBezTo>
                    <a:pt x="2742" y="3670"/>
                    <a:pt x="2559" y="3483"/>
                    <a:pt x="2559" y="3253"/>
                  </a:cubicBezTo>
                  <a:cubicBezTo>
                    <a:pt x="2559" y="3023"/>
                    <a:pt x="2742" y="2836"/>
                    <a:pt x="2968" y="2828"/>
                  </a:cubicBezTo>
                  <a:lnTo>
                    <a:pt x="4668" y="2828"/>
                  </a:lnTo>
                  <a:cubicBezTo>
                    <a:pt x="4673" y="2828"/>
                    <a:pt x="4678" y="2828"/>
                    <a:pt x="4683" y="2828"/>
                  </a:cubicBezTo>
                  <a:close/>
                  <a:moveTo>
                    <a:pt x="5234" y="4243"/>
                  </a:moveTo>
                  <a:cubicBezTo>
                    <a:pt x="5780" y="4243"/>
                    <a:pt x="6224" y="4688"/>
                    <a:pt x="6224" y="5234"/>
                  </a:cubicBezTo>
                  <a:lnTo>
                    <a:pt x="6224" y="6365"/>
                  </a:lnTo>
                  <a:cubicBezTo>
                    <a:pt x="6224" y="6911"/>
                    <a:pt x="5780" y="7355"/>
                    <a:pt x="5234" y="7355"/>
                  </a:cubicBezTo>
                  <a:lnTo>
                    <a:pt x="2407" y="7355"/>
                  </a:lnTo>
                  <a:cubicBezTo>
                    <a:pt x="1861" y="7355"/>
                    <a:pt x="1416" y="6911"/>
                    <a:pt x="1416" y="6365"/>
                  </a:cubicBezTo>
                  <a:lnTo>
                    <a:pt x="1416" y="5234"/>
                  </a:lnTo>
                  <a:cubicBezTo>
                    <a:pt x="1416" y="4688"/>
                    <a:pt x="1861" y="4243"/>
                    <a:pt x="2407" y="4243"/>
                  </a:cubicBezTo>
                  <a:close/>
                  <a:moveTo>
                    <a:pt x="1100" y="1"/>
                  </a:moveTo>
                  <a:lnTo>
                    <a:pt x="375" y="722"/>
                  </a:lnTo>
                  <a:cubicBezTo>
                    <a:pt x="133" y="960"/>
                    <a:pt x="1" y="1288"/>
                    <a:pt x="1" y="1623"/>
                  </a:cubicBezTo>
                  <a:lnTo>
                    <a:pt x="1" y="7355"/>
                  </a:lnTo>
                  <a:cubicBezTo>
                    <a:pt x="1" y="8057"/>
                    <a:pt x="570" y="8627"/>
                    <a:pt x="1276" y="8630"/>
                  </a:cubicBezTo>
                  <a:lnTo>
                    <a:pt x="6365" y="8630"/>
                  </a:lnTo>
                  <a:cubicBezTo>
                    <a:pt x="7067" y="8627"/>
                    <a:pt x="7636" y="8057"/>
                    <a:pt x="7636" y="7355"/>
                  </a:cubicBezTo>
                  <a:lnTo>
                    <a:pt x="7636" y="3889"/>
                  </a:lnTo>
                  <a:cubicBezTo>
                    <a:pt x="7636" y="3549"/>
                    <a:pt x="7503" y="3226"/>
                    <a:pt x="7262" y="2988"/>
                  </a:cubicBezTo>
                  <a:lnTo>
                    <a:pt x="6065" y="1787"/>
                  </a:lnTo>
                  <a:cubicBezTo>
                    <a:pt x="5987" y="1709"/>
                    <a:pt x="5940" y="1600"/>
                    <a:pt x="5940" y="1486"/>
                  </a:cubicBezTo>
                  <a:lnTo>
                    <a:pt x="5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61" name="Google Shape;1061;p53"/>
          <p:cNvGrpSpPr/>
          <p:nvPr/>
        </p:nvGrpSpPr>
        <p:grpSpPr>
          <a:xfrm>
            <a:off x="7224638" y="2174750"/>
            <a:ext cx="275900" cy="367850"/>
            <a:chOff x="7308475" y="1383700"/>
            <a:chExt cx="275900" cy="367850"/>
          </a:xfrm>
        </p:grpSpPr>
        <p:sp>
          <p:nvSpPr>
            <p:cNvPr id="1062" name="Google Shape;1062;p53"/>
            <p:cNvSpPr/>
            <p:nvPr/>
          </p:nvSpPr>
          <p:spPr>
            <a:xfrm>
              <a:off x="7471175" y="1501275"/>
              <a:ext cx="56575" cy="41650"/>
            </a:xfrm>
            <a:custGeom>
              <a:avLst/>
              <a:gdLst/>
              <a:ahLst/>
              <a:cxnLst/>
              <a:rect l="l" t="t" r="r" b="b"/>
              <a:pathLst>
                <a:path w="2263" h="1666" extrusionOk="0">
                  <a:moveTo>
                    <a:pt x="1" y="1"/>
                  </a:moveTo>
                  <a:lnTo>
                    <a:pt x="1" y="675"/>
                  </a:lnTo>
                  <a:cubicBezTo>
                    <a:pt x="1" y="1221"/>
                    <a:pt x="445" y="1666"/>
                    <a:pt x="991" y="1666"/>
                  </a:cubicBezTo>
                  <a:lnTo>
                    <a:pt x="1841" y="1666"/>
                  </a:lnTo>
                  <a:cubicBezTo>
                    <a:pt x="2075" y="1666"/>
                    <a:pt x="2262" y="1475"/>
                    <a:pt x="2262" y="1241"/>
                  </a:cubicBezTo>
                  <a:lnTo>
                    <a:pt x="2262" y="64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3" name="Google Shape;1063;p53"/>
            <p:cNvSpPr/>
            <p:nvPr/>
          </p:nvSpPr>
          <p:spPr>
            <a:xfrm>
              <a:off x="7372125" y="1606575"/>
              <a:ext cx="148600" cy="84925"/>
            </a:xfrm>
            <a:custGeom>
              <a:avLst/>
              <a:gdLst/>
              <a:ahLst/>
              <a:cxnLst/>
              <a:rect l="l" t="t" r="r" b="b"/>
              <a:pathLst>
                <a:path w="5944" h="3397" extrusionOk="0">
                  <a:moveTo>
                    <a:pt x="2701" y="565"/>
                  </a:moveTo>
                  <a:cubicBezTo>
                    <a:pt x="2937" y="565"/>
                    <a:pt x="3128" y="758"/>
                    <a:pt x="3128" y="991"/>
                  </a:cubicBezTo>
                  <a:cubicBezTo>
                    <a:pt x="3128" y="1228"/>
                    <a:pt x="2937" y="1416"/>
                    <a:pt x="2702" y="1416"/>
                  </a:cubicBezTo>
                  <a:cubicBezTo>
                    <a:pt x="2697" y="1416"/>
                    <a:pt x="2692" y="1416"/>
                    <a:pt x="2687" y="1416"/>
                  </a:cubicBezTo>
                  <a:lnTo>
                    <a:pt x="991" y="1416"/>
                  </a:lnTo>
                  <a:cubicBezTo>
                    <a:pt x="761" y="1408"/>
                    <a:pt x="582" y="1221"/>
                    <a:pt x="582" y="991"/>
                  </a:cubicBezTo>
                  <a:cubicBezTo>
                    <a:pt x="582" y="761"/>
                    <a:pt x="761" y="574"/>
                    <a:pt x="991" y="566"/>
                  </a:cubicBezTo>
                  <a:lnTo>
                    <a:pt x="2687" y="566"/>
                  </a:lnTo>
                  <a:cubicBezTo>
                    <a:pt x="2692" y="566"/>
                    <a:pt x="2697" y="565"/>
                    <a:pt x="2701" y="565"/>
                  </a:cubicBezTo>
                  <a:close/>
                  <a:moveTo>
                    <a:pt x="5238" y="1981"/>
                  </a:moveTo>
                  <a:cubicBezTo>
                    <a:pt x="5472" y="1981"/>
                    <a:pt x="5659" y="2172"/>
                    <a:pt x="5659" y="2406"/>
                  </a:cubicBezTo>
                  <a:cubicBezTo>
                    <a:pt x="5659" y="2640"/>
                    <a:pt x="5472" y="2831"/>
                    <a:pt x="5238" y="2831"/>
                  </a:cubicBezTo>
                  <a:lnTo>
                    <a:pt x="991" y="2831"/>
                  </a:lnTo>
                  <a:cubicBezTo>
                    <a:pt x="757" y="2831"/>
                    <a:pt x="566" y="2640"/>
                    <a:pt x="566" y="2406"/>
                  </a:cubicBezTo>
                  <a:cubicBezTo>
                    <a:pt x="566" y="2172"/>
                    <a:pt x="757" y="1981"/>
                    <a:pt x="991" y="1981"/>
                  </a:cubicBezTo>
                  <a:close/>
                  <a:moveTo>
                    <a:pt x="1" y="0"/>
                  </a:moveTo>
                  <a:lnTo>
                    <a:pt x="1" y="3397"/>
                  </a:lnTo>
                  <a:lnTo>
                    <a:pt x="5944" y="3397"/>
                  </a:lnTo>
                  <a:lnTo>
                    <a:pt x="5944" y="0"/>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4" name="Google Shape;1064;p53"/>
            <p:cNvSpPr/>
            <p:nvPr/>
          </p:nvSpPr>
          <p:spPr>
            <a:xfrm>
              <a:off x="7308475" y="1443850"/>
              <a:ext cx="275900" cy="307700"/>
            </a:xfrm>
            <a:custGeom>
              <a:avLst/>
              <a:gdLst/>
              <a:ahLst/>
              <a:cxnLst/>
              <a:rect l="l" t="t" r="r" b="b"/>
              <a:pathLst>
                <a:path w="11036" h="12308" extrusionOk="0">
                  <a:moveTo>
                    <a:pt x="6450" y="1416"/>
                  </a:moveTo>
                  <a:cubicBezTo>
                    <a:pt x="6489" y="1416"/>
                    <a:pt x="6528" y="1420"/>
                    <a:pt x="6567" y="1432"/>
                  </a:cubicBezTo>
                  <a:lnTo>
                    <a:pt x="9106" y="2157"/>
                  </a:lnTo>
                  <a:cubicBezTo>
                    <a:pt x="9410" y="2243"/>
                    <a:pt x="9620" y="2524"/>
                    <a:pt x="9620" y="2840"/>
                  </a:cubicBezTo>
                  <a:lnTo>
                    <a:pt x="9620" y="3538"/>
                  </a:lnTo>
                  <a:cubicBezTo>
                    <a:pt x="9620" y="4240"/>
                    <a:pt x="9051" y="4809"/>
                    <a:pt x="8349" y="4809"/>
                  </a:cubicBezTo>
                  <a:lnTo>
                    <a:pt x="7499" y="4809"/>
                  </a:lnTo>
                  <a:cubicBezTo>
                    <a:pt x="6481" y="4809"/>
                    <a:pt x="5658" y="3986"/>
                    <a:pt x="5658" y="2972"/>
                  </a:cubicBezTo>
                  <a:lnTo>
                    <a:pt x="5658" y="2208"/>
                  </a:lnTo>
                  <a:cubicBezTo>
                    <a:pt x="5658" y="1771"/>
                    <a:pt x="6013" y="1416"/>
                    <a:pt x="6450" y="1416"/>
                  </a:cubicBezTo>
                  <a:close/>
                  <a:moveTo>
                    <a:pt x="8915" y="5659"/>
                  </a:moveTo>
                  <a:cubicBezTo>
                    <a:pt x="9149" y="5659"/>
                    <a:pt x="9340" y="5850"/>
                    <a:pt x="9340" y="6084"/>
                  </a:cubicBezTo>
                  <a:lnTo>
                    <a:pt x="9340" y="10327"/>
                  </a:lnTo>
                  <a:cubicBezTo>
                    <a:pt x="9340" y="10561"/>
                    <a:pt x="9149" y="10752"/>
                    <a:pt x="8915" y="10752"/>
                  </a:cubicBezTo>
                  <a:lnTo>
                    <a:pt x="2122" y="10752"/>
                  </a:lnTo>
                  <a:cubicBezTo>
                    <a:pt x="1888" y="10752"/>
                    <a:pt x="1696" y="10561"/>
                    <a:pt x="1696" y="10327"/>
                  </a:cubicBezTo>
                  <a:lnTo>
                    <a:pt x="1696" y="6084"/>
                  </a:lnTo>
                  <a:cubicBezTo>
                    <a:pt x="1696" y="5850"/>
                    <a:pt x="1888" y="5659"/>
                    <a:pt x="2122" y="5659"/>
                  </a:cubicBezTo>
                  <a:close/>
                  <a:moveTo>
                    <a:pt x="2687" y="1"/>
                  </a:moveTo>
                  <a:cubicBezTo>
                    <a:pt x="2597" y="1"/>
                    <a:pt x="2508" y="32"/>
                    <a:pt x="2433" y="87"/>
                  </a:cubicBezTo>
                  <a:lnTo>
                    <a:pt x="511" y="1530"/>
                  </a:lnTo>
                  <a:cubicBezTo>
                    <a:pt x="191" y="1767"/>
                    <a:pt x="0" y="2146"/>
                    <a:pt x="0" y="2547"/>
                  </a:cubicBezTo>
                  <a:lnTo>
                    <a:pt x="0" y="11037"/>
                  </a:lnTo>
                  <a:cubicBezTo>
                    <a:pt x="0" y="11739"/>
                    <a:pt x="569" y="12308"/>
                    <a:pt x="1275" y="12308"/>
                  </a:cubicBezTo>
                  <a:lnTo>
                    <a:pt x="9765" y="12308"/>
                  </a:lnTo>
                  <a:cubicBezTo>
                    <a:pt x="10467" y="12308"/>
                    <a:pt x="11036" y="11739"/>
                    <a:pt x="11036" y="11037"/>
                  </a:cubicBezTo>
                  <a:lnTo>
                    <a:pt x="11036" y="2840"/>
                  </a:lnTo>
                  <a:cubicBezTo>
                    <a:pt x="11032" y="1892"/>
                    <a:pt x="10404" y="1058"/>
                    <a:pt x="9496" y="796"/>
                  </a:cubicBezTo>
                  <a:lnTo>
                    <a:pt x="6766" y="16"/>
                  </a:lnTo>
                  <a:cubicBezTo>
                    <a:pt x="6731" y="5"/>
                    <a:pt x="6688"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5" name="Google Shape;1065;p53"/>
            <p:cNvSpPr/>
            <p:nvPr/>
          </p:nvSpPr>
          <p:spPr>
            <a:xfrm>
              <a:off x="7365000" y="1383700"/>
              <a:ext cx="120325" cy="40775"/>
            </a:xfrm>
            <a:custGeom>
              <a:avLst/>
              <a:gdLst/>
              <a:ahLst/>
              <a:cxnLst/>
              <a:rect l="l" t="t" r="r" b="b"/>
              <a:pathLst>
                <a:path w="4813" h="1631" extrusionOk="0">
                  <a:moveTo>
                    <a:pt x="426" y="1"/>
                  </a:moveTo>
                  <a:cubicBezTo>
                    <a:pt x="192" y="1"/>
                    <a:pt x="5" y="192"/>
                    <a:pt x="1" y="426"/>
                  </a:cubicBezTo>
                  <a:lnTo>
                    <a:pt x="1" y="1631"/>
                  </a:lnTo>
                  <a:cubicBezTo>
                    <a:pt x="137" y="1584"/>
                    <a:pt x="282" y="1557"/>
                    <a:pt x="426" y="1557"/>
                  </a:cubicBezTo>
                  <a:lnTo>
                    <a:pt x="4388" y="1557"/>
                  </a:lnTo>
                  <a:cubicBezTo>
                    <a:pt x="4509" y="1557"/>
                    <a:pt x="4626" y="1572"/>
                    <a:pt x="4739" y="1607"/>
                  </a:cubicBezTo>
                  <a:lnTo>
                    <a:pt x="4813" y="1627"/>
                  </a:lnTo>
                  <a:lnTo>
                    <a:pt x="4813" y="426"/>
                  </a:lnTo>
                  <a:cubicBezTo>
                    <a:pt x="4813" y="192"/>
                    <a:pt x="4622" y="1"/>
                    <a:pt x="4388"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066" name="Google Shape;1066;p53"/>
          <p:cNvGrpSpPr/>
          <p:nvPr/>
        </p:nvGrpSpPr>
        <p:grpSpPr>
          <a:xfrm>
            <a:off x="6599488" y="2174775"/>
            <a:ext cx="290525" cy="367900"/>
            <a:chOff x="6682300" y="1383725"/>
            <a:chExt cx="290525" cy="367900"/>
          </a:xfrm>
        </p:grpSpPr>
        <p:sp>
          <p:nvSpPr>
            <p:cNvPr id="1067" name="Google Shape;1067;p53"/>
            <p:cNvSpPr/>
            <p:nvPr/>
          </p:nvSpPr>
          <p:spPr>
            <a:xfrm>
              <a:off x="6838175" y="1549925"/>
              <a:ext cx="12800" cy="12800"/>
            </a:xfrm>
            <a:custGeom>
              <a:avLst/>
              <a:gdLst/>
              <a:ahLst/>
              <a:cxnLst/>
              <a:rect l="l" t="t" r="r" b="b"/>
              <a:pathLst>
                <a:path w="512" h="512" extrusionOk="0">
                  <a:moveTo>
                    <a:pt x="426" y="1"/>
                  </a:moveTo>
                  <a:cubicBezTo>
                    <a:pt x="192" y="1"/>
                    <a:pt x="1" y="192"/>
                    <a:pt x="1" y="426"/>
                  </a:cubicBezTo>
                  <a:lnTo>
                    <a:pt x="1" y="511"/>
                  </a:lnTo>
                  <a:lnTo>
                    <a:pt x="86" y="511"/>
                  </a:lnTo>
                  <a:cubicBezTo>
                    <a:pt x="320" y="511"/>
                    <a:pt x="511" y="320"/>
                    <a:pt x="511" y="86"/>
                  </a:cubicBezTo>
                  <a:lnTo>
                    <a:pt x="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8" name="Google Shape;1068;p53"/>
            <p:cNvSpPr/>
            <p:nvPr/>
          </p:nvSpPr>
          <p:spPr>
            <a:xfrm>
              <a:off x="6682300" y="1383725"/>
              <a:ext cx="290525" cy="367900"/>
            </a:xfrm>
            <a:custGeom>
              <a:avLst/>
              <a:gdLst/>
              <a:ahLst/>
              <a:cxnLst/>
              <a:rect l="l" t="t" r="r" b="b"/>
              <a:pathLst>
                <a:path w="11621" h="14716" extrusionOk="0">
                  <a:moveTo>
                    <a:pt x="7791" y="2971"/>
                  </a:moveTo>
                  <a:cubicBezTo>
                    <a:pt x="8493" y="2975"/>
                    <a:pt x="9063" y="3541"/>
                    <a:pt x="9063" y="4246"/>
                  </a:cubicBezTo>
                  <a:lnTo>
                    <a:pt x="9067" y="10470"/>
                  </a:lnTo>
                  <a:cubicBezTo>
                    <a:pt x="9063" y="11172"/>
                    <a:pt x="8493" y="11741"/>
                    <a:pt x="7791" y="11741"/>
                  </a:cubicBezTo>
                  <a:lnTo>
                    <a:pt x="3829" y="11741"/>
                  </a:lnTo>
                  <a:cubicBezTo>
                    <a:pt x="3128" y="11741"/>
                    <a:pt x="2558" y="11172"/>
                    <a:pt x="2558" y="10470"/>
                  </a:cubicBezTo>
                  <a:lnTo>
                    <a:pt x="2558" y="4246"/>
                  </a:lnTo>
                  <a:cubicBezTo>
                    <a:pt x="2558" y="3541"/>
                    <a:pt x="3128" y="2971"/>
                    <a:pt x="3829" y="2971"/>
                  </a:cubicBezTo>
                  <a:close/>
                  <a:moveTo>
                    <a:pt x="1846" y="1"/>
                  </a:moveTo>
                  <a:cubicBezTo>
                    <a:pt x="1457" y="1"/>
                    <a:pt x="1065" y="145"/>
                    <a:pt x="757" y="448"/>
                  </a:cubicBezTo>
                  <a:cubicBezTo>
                    <a:pt x="0" y="1193"/>
                    <a:pt x="195" y="2460"/>
                    <a:pt x="1143" y="2944"/>
                  </a:cubicBezTo>
                  <a:lnTo>
                    <a:pt x="1143" y="11773"/>
                  </a:lnTo>
                  <a:cubicBezTo>
                    <a:pt x="195" y="12252"/>
                    <a:pt x="0" y="13520"/>
                    <a:pt x="757" y="14265"/>
                  </a:cubicBezTo>
                  <a:cubicBezTo>
                    <a:pt x="1065" y="14570"/>
                    <a:pt x="1458" y="14715"/>
                    <a:pt x="1847" y="14715"/>
                  </a:cubicBezTo>
                  <a:cubicBezTo>
                    <a:pt x="2411" y="14715"/>
                    <a:pt x="2967" y="14409"/>
                    <a:pt x="3245" y="13843"/>
                  </a:cubicBezTo>
                  <a:lnTo>
                    <a:pt x="8376" y="13843"/>
                  </a:lnTo>
                  <a:cubicBezTo>
                    <a:pt x="8654" y="14410"/>
                    <a:pt x="9211" y="14716"/>
                    <a:pt x="9776" y="14716"/>
                  </a:cubicBezTo>
                  <a:cubicBezTo>
                    <a:pt x="10164" y="14716"/>
                    <a:pt x="10556" y="14572"/>
                    <a:pt x="10864" y="14268"/>
                  </a:cubicBezTo>
                  <a:cubicBezTo>
                    <a:pt x="11621" y="13520"/>
                    <a:pt x="11426" y="12252"/>
                    <a:pt x="10478" y="11773"/>
                  </a:cubicBezTo>
                  <a:lnTo>
                    <a:pt x="10478" y="2944"/>
                  </a:lnTo>
                  <a:cubicBezTo>
                    <a:pt x="11426" y="2460"/>
                    <a:pt x="11621" y="1193"/>
                    <a:pt x="10864" y="448"/>
                  </a:cubicBezTo>
                  <a:cubicBezTo>
                    <a:pt x="10556" y="145"/>
                    <a:pt x="10164" y="1"/>
                    <a:pt x="9775" y="1"/>
                  </a:cubicBezTo>
                  <a:cubicBezTo>
                    <a:pt x="9210" y="1"/>
                    <a:pt x="8654" y="306"/>
                    <a:pt x="8376" y="869"/>
                  </a:cubicBezTo>
                  <a:lnTo>
                    <a:pt x="3245" y="869"/>
                  </a:lnTo>
                  <a:cubicBezTo>
                    <a:pt x="2967" y="306"/>
                    <a:pt x="2411"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9" name="Google Shape;1069;p53"/>
            <p:cNvSpPr/>
            <p:nvPr/>
          </p:nvSpPr>
          <p:spPr>
            <a:xfrm>
              <a:off x="6804150" y="1549925"/>
              <a:ext cx="12800" cy="12800"/>
            </a:xfrm>
            <a:custGeom>
              <a:avLst/>
              <a:gdLst/>
              <a:ahLst/>
              <a:cxnLst/>
              <a:rect l="l" t="t" r="r" b="b"/>
              <a:pathLst>
                <a:path w="512" h="512" extrusionOk="0">
                  <a:moveTo>
                    <a:pt x="4" y="1"/>
                  </a:moveTo>
                  <a:lnTo>
                    <a:pt x="4" y="86"/>
                  </a:lnTo>
                  <a:cubicBezTo>
                    <a:pt x="1" y="320"/>
                    <a:pt x="192" y="511"/>
                    <a:pt x="426" y="511"/>
                  </a:cubicBezTo>
                  <a:lnTo>
                    <a:pt x="511" y="511"/>
                  </a:lnTo>
                  <a:lnTo>
                    <a:pt x="511" y="426"/>
                  </a:lnTo>
                  <a:cubicBezTo>
                    <a:pt x="511" y="192"/>
                    <a:pt x="320"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0" name="Google Shape;1070;p53"/>
            <p:cNvSpPr/>
            <p:nvPr/>
          </p:nvSpPr>
          <p:spPr>
            <a:xfrm>
              <a:off x="6767400" y="1479250"/>
              <a:ext cx="120325" cy="176875"/>
            </a:xfrm>
            <a:custGeom>
              <a:avLst/>
              <a:gdLst/>
              <a:ahLst/>
              <a:cxnLst/>
              <a:rect l="l" t="t" r="r" b="b"/>
              <a:pathLst>
                <a:path w="4813" h="7075" extrusionOk="0">
                  <a:moveTo>
                    <a:pt x="3764" y="1981"/>
                  </a:moveTo>
                  <a:cubicBezTo>
                    <a:pt x="3998" y="1981"/>
                    <a:pt x="4189" y="2169"/>
                    <a:pt x="4189" y="2403"/>
                  </a:cubicBezTo>
                  <a:lnTo>
                    <a:pt x="4189" y="2913"/>
                  </a:lnTo>
                  <a:cubicBezTo>
                    <a:pt x="4189" y="3615"/>
                    <a:pt x="3619" y="4185"/>
                    <a:pt x="2913" y="4185"/>
                  </a:cubicBezTo>
                  <a:lnTo>
                    <a:pt x="2832" y="4185"/>
                  </a:lnTo>
                  <a:lnTo>
                    <a:pt x="2832" y="4668"/>
                  </a:lnTo>
                  <a:cubicBezTo>
                    <a:pt x="2832" y="4902"/>
                    <a:pt x="2640" y="5093"/>
                    <a:pt x="2406" y="5093"/>
                  </a:cubicBezTo>
                  <a:cubicBezTo>
                    <a:pt x="2172" y="5093"/>
                    <a:pt x="1981" y="4902"/>
                    <a:pt x="1981" y="4668"/>
                  </a:cubicBezTo>
                  <a:lnTo>
                    <a:pt x="1981" y="4185"/>
                  </a:lnTo>
                  <a:lnTo>
                    <a:pt x="1900" y="4185"/>
                  </a:lnTo>
                  <a:cubicBezTo>
                    <a:pt x="1194" y="4185"/>
                    <a:pt x="624" y="3615"/>
                    <a:pt x="624" y="2913"/>
                  </a:cubicBezTo>
                  <a:lnTo>
                    <a:pt x="624" y="2403"/>
                  </a:lnTo>
                  <a:cubicBezTo>
                    <a:pt x="624" y="2169"/>
                    <a:pt x="815" y="1981"/>
                    <a:pt x="1049" y="1981"/>
                  </a:cubicBezTo>
                  <a:lnTo>
                    <a:pt x="1560" y="1981"/>
                  </a:lnTo>
                  <a:cubicBezTo>
                    <a:pt x="1800" y="2198"/>
                    <a:pt x="2103" y="2306"/>
                    <a:pt x="2407" y="2306"/>
                  </a:cubicBezTo>
                  <a:cubicBezTo>
                    <a:pt x="2711" y="2306"/>
                    <a:pt x="3015" y="2198"/>
                    <a:pt x="3257" y="1981"/>
                  </a:cubicBezTo>
                  <a:close/>
                  <a:moveTo>
                    <a:pt x="425" y="0"/>
                  </a:moveTo>
                  <a:cubicBezTo>
                    <a:pt x="192" y="0"/>
                    <a:pt x="0" y="188"/>
                    <a:pt x="0" y="425"/>
                  </a:cubicBezTo>
                  <a:lnTo>
                    <a:pt x="0" y="6649"/>
                  </a:lnTo>
                  <a:cubicBezTo>
                    <a:pt x="0" y="6883"/>
                    <a:pt x="192" y="7074"/>
                    <a:pt x="425" y="7074"/>
                  </a:cubicBezTo>
                  <a:lnTo>
                    <a:pt x="4387" y="7074"/>
                  </a:lnTo>
                  <a:cubicBezTo>
                    <a:pt x="4621" y="7074"/>
                    <a:pt x="4813" y="6883"/>
                    <a:pt x="4813" y="6649"/>
                  </a:cubicBezTo>
                  <a:lnTo>
                    <a:pt x="4813" y="425"/>
                  </a:lnTo>
                  <a:cubicBezTo>
                    <a:pt x="4813" y="188"/>
                    <a:pt x="4621" y="0"/>
                    <a:pt x="4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71" name="Google Shape;1071;p53"/>
          <p:cNvSpPr/>
          <p:nvPr/>
        </p:nvSpPr>
        <p:spPr>
          <a:xfrm>
            <a:off x="4069563" y="1749500"/>
            <a:ext cx="375275" cy="240650"/>
          </a:xfrm>
          <a:custGeom>
            <a:avLst/>
            <a:gdLst/>
            <a:ahLst/>
            <a:cxnLst/>
            <a:rect l="l" t="t" r="r" b="b"/>
            <a:pathLst>
              <a:path w="15011" h="9626" extrusionOk="0">
                <a:moveTo>
                  <a:pt x="4813" y="1"/>
                </a:moveTo>
                <a:cubicBezTo>
                  <a:pt x="4310" y="1"/>
                  <a:pt x="3877" y="352"/>
                  <a:pt x="3776" y="847"/>
                </a:cubicBezTo>
                <a:cubicBezTo>
                  <a:pt x="3670" y="1338"/>
                  <a:pt x="3928" y="1834"/>
                  <a:pt x="4388" y="2033"/>
                </a:cubicBezTo>
                <a:lnTo>
                  <a:pt x="4388" y="2875"/>
                </a:lnTo>
                <a:cubicBezTo>
                  <a:pt x="3635" y="3043"/>
                  <a:pt x="3046" y="3631"/>
                  <a:pt x="2879" y="4388"/>
                </a:cubicBezTo>
                <a:lnTo>
                  <a:pt x="2036" y="4388"/>
                </a:lnTo>
                <a:cubicBezTo>
                  <a:pt x="1863" y="3995"/>
                  <a:pt x="1477" y="3750"/>
                  <a:pt x="1061" y="3750"/>
                </a:cubicBezTo>
                <a:cubicBezTo>
                  <a:pt x="990" y="3750"/>
                  <a:pt x="919" y="3757"/>
                  <a:pt x="847" y="3772"/>
                </a:cubicBezTo>
                <a:cubicBezTo>
                  <a:pt x="356" y="3877"/>
                  <a:pt x="1" y="4310"/>
                  <a:pt x="1" y="4813"/>
                </a:cubicBezTo>
                <a:cubicBezTo>
                  <a:pt x="1" y="5316"/>
                  <a:pt x="356" y="5749"/>
                  <a:pt x="847" y="5850"/>
                </a:cubicBezTo>
                <a:cubicBezTo>
                  <a:pt x="921" y="5866"/>
                  <a:pt x="995" y="5874"/>
                  <a:pt x="1068" y="5874"/>
                </a:cubicBezTo>
                <a:cubicBezTo>
                  <a:pt x="1480" y="5874"/>
                  <a:pt x="1864" y="5629"/>
                  <a:pt x="2036" y="5238"/>
                </a:cubicBezTo>
                <a:lnTo>
                  <a:pt x="2879" y="5238"/>
                </a:lnTo>
                <a:cubicBezTo>
                  <a:pt x="3046" y="5991"/>
                  <a:pt x="3635" y="6579"/>
                  <a:pt x="4388" y="6747"/>
                </a:cubicBezTo>
                <a:lnTo>
                  <a:pt x="4388" y="7589"/>
                </a:lnTo>
                <a:cubicBezTo>
                  <a:pt x="3928" y="7792"/>
                  <a:pt x="3670" y="8287"/>
                  <a:pt x="3776" y="8779"/>
                </a:cubicBezTo>
                <a:cubicBezTo>
                  <a:pt x="3877" y="9274"/>
                  <a:pt x="4310" y="9625"/>
                  <a:pt x="4813" y="9625"/>
                </a:cubicBezTo>
                <a:cubicBezTo>
                  <a:pt x="5316" y="9625"/>
                  <a:pt x="5749" y="9274"/>
                  <a:pt x="5854" y="8779"/>
                </a:cubicBezTo>
                <a:cubicBezTo>
                  <a:pt x="5955" y="8287"/>
                  <a:pt x="5698" y="7792"/>
                  <a:pt x="5238" y="7589"/>
                </a:cubicBezTo>
                <a:lnTo>
                  <a:pt x="5238" y="6747"/>
                </a:lnTo>
                <a:cubicBezTo>
                  <a:pt x="5991" y="6579"/>
                  <a:pt x="6583" y="5991"/>
                  <a:pt x="6747" y="5234"/>
                </a:cubicBezTo>
                <a:lnTo>
                  <a:pt x="7972" y="5234"/>
                </a:lnTo>
                <a:cubicBezTo>
                  <a:pt x="8139" y="5991"/>
                  <a:pt x="8728" y="6579"/>
                  <a:pt x="9485" y="6747"/>
                </a:cubicBezTo>
                <a:lnTo>
                  <a:pt x="9485" y="7589"/>
                </a:lnTo>
                <a:cubicBezTo>
                  <a:pt x="9024" y="7788"/>
                  <a:pt x="8767" y="8287"/>
                  <a:pt x="8868" y="8779"/>
                </a:cubicBezTo>
                <a:cubicBezTo>
                  <a:pt x="8974" y="9270"/>
                  <a:pt x="9407" y="9621"/>
                  <a:pt x="9910" y="9621"/>
                </a:cubicBezTo>
                <a:cubicBezTo>
                  <a:pt x="10413" y="9621"/>
                  <a:pt x="10846" y="9270"/>
                  <a:pt x="10947" y="8779"/>
                </a:cubicBezTo>
                <a:cubicBezTo>
                  <a:pt x="11048" y="8287"/>
                  <a:pt x="10795" y="7788"/>
                  <a:pt x="10335" y="7589"/>
                </a:cubicBezTo>
                <a:lnTo>
                  <a:pt x="10335" y="6747"/>
                </a:lnTo>
                <a:cubicBezTo>
                  <a:pt x="11087" y="6579"/>
                  <a:pt x="11676" y="5991"/>
                  <a:pt x="11844" y="5234"/>
                </a:cubicBezTo>
                <a:lnTo>
                  <a:pt x="12686" y="5234"/>
                </a:lnTo>
                <a:cubicBezTo>
                  <a:pt x="12868" y="5653"/>
                  <a:pt x="13264" y="5872"/>
                  <a:pt x="13662" y="5872"/>
                </a:cubicBezTo>
                <a:cubicBezTo>
                  <a:pt x="13997" y="5872"/>
                  <a:pt x="14334" y="5717"/>
                  <a:pt x="14546" y="5394"/>
                </a:cubicBezTo>
                <a:cubicBezTo>
                  <a:pt x="15010" y="4688"/>
                  <a:pt x="14503" y="3752"/>
                  <a:pt x="13661" y="3752"/>
                </a:cubicBezTo>
                <a:cubicBezTo>
                  <a:pt x="13658" y="3752"/>
                  <a:pt x="13655" y="3752"/>
                  <a:pt x="13651" y="3752"/>
                </a:cubicBezTo>
                <a:cubicBezTo>
                  <a:pt x="13234" y="3752"/>
                  <a:pt x="12852" y="4001"/>
                  <a:pt x="12686" y="4388"/>
                </a:cubicBezTo>
                <a:lnTo>
                  <a:pt x="11844" y="4388"/>
                </a:lnTo>
                <a:cubicBezTo>
                  <a:pt x="11676" y="3631"/>
                  <a:pt x="11087" y="3043"/>
                  <a:pt x="10335" y="2875"/>
                </a:cubicBezTo>
                <a:lnTo>
                  <a:pt x="10335" y="2033"/>
                </a:lnTo>
                <a:cubicBezTo>
                  <a:pt x="10795" y="1834"/>
                  <a:pt x="11048" y="1338"/>
                  <a:pt x="10947" y="847"/>
                </a:cubicBezTo>
                <a:cubicBezTo>
                  <a:pt x="10846" y="352"/>
                  <a:pt x="10413" y="1"/>
                  <a:pt x="9910" y="1"/>
                </a:cubicBezTo>
                <a:cubicBezTo>
                  <a:pt x="9407" y="1"/>
                  <a:pt x="8974" y="352"/>
                  <a:pt x="8868" y="847"/>
                </a:cubicBezTo>
                <a:cubicBezTo>
                  <a:pt x="8767" y="1338"/>
                  <a:pt x="9024" y="1834"/>
                  <a:pt x="9485" y="2033"/>
                </a:cubicBezTo>
                <a:lnTo>
                  <a:pt x="9485" y="2875"/>
                </a:lnTo>
                <a:cubicBezTo>
                  <a:pt x="8728" y="3043"/>
                  <a:pt x="8139" y="3631"/>
                  <a:pt x="7972" y="4388"/>
                </a:cubicBezTo>
                <a:lnTo>
                  <a:pt x="6747" y="4388"/>
                </a:lnTo>
                <a:cubicBezTo>
                  <a:pt x="6583" y="3631"/>
                  <a:pt x="5991" y="3043"/>
                  <a:pt x="5238" y="2875"/>
                </a:cubicBezTo>
                <a:lnTo>
                  <a:pt x="5238" y="2033"/>
                </a:lnTo>
                <a:cubicBezTo>
                  <a:pt x="5698" y="1834"/>
                  <a:pt x="5955" y="1338"/>
                  <a:pt x="5850" y="847"/>
                </a:cubicBezTo>
                <a:cubicBezTo>
                  <a:pt x="5749" y="352"/>
                  <a:pt x="5316" y="1"/>
                  <a:pt x="4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72" name="Google Shape;1072;p53"/>
          <p:cNvGrpSpPr/>
          <p:nvPr/>
        </p:nvGrpSpPr>
        <p:grpSpPr>
          <a:xfrm>
            <a:off x="3460800" y="1653950"/>
            <a:ext cx="367850" cy="336075"/>
            <a:chOff x="3529275" y="862900"/>
            <a:chExt cx="367850" cy="336075"/>
          </a:xfrm>
        </p:grpSpPr>
        <p:sp>
          <p:nvSpPr>
            <p:cNvPr id="1073" name="Google Shape;1073;p53"/>
            <p:cNvSpPr/>
            <p:nvPr/>
          </p:nvSpPr>
          <p:spPr>
            <a:xfrm>
              <a:off x="3773775" y="862900"/>
              <a:ext cx="49075" cy="67025"/>
            </a:xfrm>
            <a:custGeom>
              <a:avLst/>
              <a:gdLst/>
              <a:ahLst/>
              <a:cxnLst/>
              <a:rect l="l" t="t" r="r" b="b"/>
              <a:pathLst>
                <a:path w="1963" h="2681" extrusionOk="0">
                  <a:moveTo>
                    <a:pt x="973" y="1"/>
                  </a:moveTo>
                  <a:cubicBezTo>
                    <a:pt x="500" y="1"/>
                    <a:pt x="89" y="336"/>
                    <a:pt x="1" y="808"/>
                  </a:cubicBezTo>
                  <a:cubicBezTo>
                    <a:pt x="258" y="953"/>
                    <a:pt x="492" y="1136"/>
                    <a:pt x="699" y="1351"/>
                  </a:cubicBezTo>
                  <a:lnTo>
                    <a:pt x="1962" y="2680"/>
                  </a:lnTo>
                  <a:lnTo>
                    <a:pt x="1962" y="996"/>
                  </a:lnTo>
                  <a:cubicBezTo>
                    <a:pt x="1962" y="481"/>
                    <a:pt x="1576" y="52"/>
                    <a:pt x="1065" y="5"/>
                  </a:cubicBezTo>
                  <a:cubicBezTo>
                    <a:pt x="1034" y="2"/>
                    <a:pt x="1004"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4" name="Google Shape;1074;p53"/>
            <p:cNvSpPr/>
            <p:nvPr/>
          </p:nvSpPr>
          <p:spPr>
            <a:xfrm>
              <a:off x="3603475" y="862900"/>
              <a:ext cx="49150" cy="67025"/>
            </a:xfrm>
            <a:custGeom>
              <a:avLst/>
              <a:gdLst/>
              <a:ahLst/>
              <a:cxnLst/>
              <a:rect l="l" t="t" r="r" b="b"/>
              <a:pathLst>
                <a:path w="1966" h="2681" extrusionOk="0">
                  <a:moveTo>
                    <a:pt x="993" y="1"/>
                  </a:moveTo>
                  <a:cubicBezTo>
                    <a:pt x="962" y="1"/>
                    <a:pt x="932" y="2"/>
                    <a:pt x="901" y="5"/>
                  </a:cubicBezTo>
                  <a:cubicBezTo>
                    <a:pt x="390" y="52"/>
                    <a:pt x="0" y="481"/>
                    <a:pt x="4" y="996"/>
                  </a:cubicBezTo>
                  <a:lnTo>
                    <a:pt x="4" y="2680"/>
                  </a:lnTo>
                  <a:lnTo>
                    <a:pt x="1268" y="1351"/>
                  </a:lnTo>
                  <a:cubicBezTo>
                    <a:pt x="1470" y="1136"/>
                    <a:pt x="1708" y="953"/>
                    <a:pt x="1966" y="808"/>
                  </a:cubicBezTo>
                  <a:cubicBezTo>
                    <a:pt x="1878" y="336"/>
                    <a:pt x="1463" y="1"/>
                    <a:pt x="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5" name="Google Shape;1075;p53"/>
            <p:cNvSpPr/>
            <p:nvPr/>
          </p:nvSpPr>
          <p:spPr>
            <a:xfrm>
              <a:off x="3529275" y="1092900"/>
              <a:ext cx="102600" cy="106075"/>
            </a:xfrm>
            <a:custGeom>
              <a:avLst/>
              <a:gdLst/>
              <a:ahLst/>
              <a:cxnLst/>
              <a:rect l="l" t="t" r="r" b="b"/>
              <a:pathLst>
                <a:path w="4104" h="4243" extrusionOk="0">
                  <a:moveTo>
                    <a:pt x="1771" y="0"/>
                  </a:moveTo>
                  <a:cubicBezTo>
                    <a:pt x="792" y="0"/>
                    <a:pt x="1" y="792"/>
                    <a:pt x="1" y="1767"/>
                  </a:cubicBezTo>
                  <a:lnTo>
                    <a:pt x="1" y="2477"/>
                  </a:lnTo>
                  <a:cubicBezTo>
                    <a:pt x="1" y="3327"/>
                    <a:pt x="609" y="4056"/>
                    <a:pt x="1444" y="4212"/>
                  </a:cubicBezTo>
                  <a:cubicBezTo>
                    <a:pt x="1553" y="4232"/>
                    <a:pt x="1662" y="4242"/>
                    <a:pt x="1770" y="4242"/>
                  </a:cubicBezTo>
                  <a:cubicBezTo>
                    <a:pt x="2490" y="4242"/>
                    <a:pt x="3153" y="3804"/>
                    <a:pt x="3421" y="3112"/>
                  </a:cubicBezTo>
                  <a:lnTo>
                    <a:pt x="4103" y="3112"/>
                  </a:lnTo>
                  <a:lnTo>
                    <a:pt x="4103" y="219"/>
                  </a:lnTo>
                  <a:lnTo>
                    <a:pt x="3389" y="792"/>
                  </a:lnTo>
                  <a:cubicBezTo>
                    <a:pt x="3152" y="308"/>
                    <a:pt x="2660" y="0"/>
                    <a:pt x="2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6" name="Google Shape;1076;p53"/>
            <p:cNvSpPr/>
            <p:nvPr/>
          </p:nvSpPr>
          <p:spPr>
            <a:xfrm>
              <a:off x="3794550" y="1092900"/>
              <a:ext cx="102575" cy="106075"/>
            </a:xfrm>
            <a:custGeom>
              <a:avLst/>
              <a:gdLst/>
              <a:ahLst/>
              <a:cxnLst/>
              <a:rect l="l" t="t" r="r" b="b"/>
              <a:pathLst>
                <a:path w="4103" h="4243" extrusionOk="0">
                  <a:moveTo>
                    <a:pt x="1981" y="0"/>
                  </a:moveTo>
                  <a:cubicBezTo>
                    <a:pt x="1439" y="0"/>
                    <a:pt x="952" y="305"/>
                    <a:pt x="714" y="788"/>
                  </a:cubicBezTo>
                  <a:lnTo>
                    <a:pt x="0" y="219"/>
                  </a:lnTo>
                  <a:lnTo>
                    <a:pt x="0" y="3112"/>
                  </a:lnTo>
                  <a:lnTo>
                    <a:pt x="683" y="3112"/>
                  </a:lnTo>
                  <a:cubicBezTo>
                    <a:pt x="951" y="3804"/>
                    <a:pt x="1611" y="4242"/>
                    <a:pt x="2330" y="4242"/>
                  </a:cubicBezTo>
                  <a:cubicBezTo>
                    <a:pt x="2437" y="4242"/>
                    <a:pt x="2547" y="4232"/>
                    <a:pt x="2656" y="4212"/>
                  </a:cubicBezTo>
                  <a:cubicBezTo>
                    <a:pt x="3494" y="4056"/>
                    <a:pt x="4099" y="3327"/>
                    <a:pt x="4103" y="2477"/>
                  </a:cubicBezTo>
                  <a:lnTo>
                    <a:pt x="4103" y="1767"/>
                  </a:lnTo>
                  <a:cubicBezTo>
                    <a:pt x="4099" y="792"/>
                    <a:pt x="3311" y="0"/>
                    <a:pt x="2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7" name="Google Shape;1077;p53"/>
            <p:cNvSpPr/>
            <p:nvPr/>
          </p:nvSpPr>
          <p:spPr>
            <a:xfrm>
              <a:off x="3653000" y="1036250"/>
              <a:ext cx="120425" cy="155725"/>
            </a:xfrm>
            <a:custGeom>
              <a:avLst/>
              <a:gdLst/>
              <a:ahLst/>
              <a:cxnLst/>
              <a:rect l="l" t="t" r="r" b="b"/>
              <a:pathLst>
                <a:path w="4817" h="6229" extrusionOk="0">
                  <a:moveTo>
                    <a:pt x="2972" y="1841"/>
                  </a:moveTo>
                  <a:cubicBezTo>
                    <a:pt x="3206" y="1841"/>
                    <a:pt x="3397" y="2032"/>
                    <a:pt x="3397" y="2266"/>
                  </a:cubicBezTo>
                  <a:cubicBezTo>
                    <a:pt x="3397" y="2500"/>
                    <a:pt x="3206" y="2691"/>
                    <a:pt x="2972" y="2691"/>
                  </a:cubicBezTo>
                  <a:lnTo>
                    <a:pt x="1841" y="2691"/>
                  </a:lnTo>
                  <a:cubicBezTo>
                    <a:pt x="1607" y="2691"/>
                    <a:pt x="1416" y="2500"/>
                    <a:pt x="1416" y="2266"/>
                  </a:cubicBezTo>
                  <a:cubicBezTo>
                    <a:pt x="1416" y="2032"/>
                    <a:pt x="1607" y="1841"/>
                    <a:pt x="1841" y="1841"/>
                  </a:cubicBezTo>
                  <a:close/>
                  <a:moveTo>
                    <a:pt x="3537" y="3538"/>
                  </a:moveTo>
                  <a:cubicBezTo>
                    <a:pt x="3771" y="3538"/>
                    <a:pt x="3962" y="3729"/>
                    <a:pt x="3962" y="3963"/>
                  </a:cubicBezTo>
                  <a:cubicBezTo>
                    <a:pt x="3962" y="4197"/>
                    <a:pt x="3771" y="4388"/>
                    <a:pt x="3537" y="4388"/>
                  </a:cubicBezTo>
                  <a:lnTo>
                    <a:pt x="1275" y="4388"/>
                  </a:lnTo>
                  <a:cubicBezTo>
                    <a:pt x="1041" y="4388"/>
                    <a:pt x="850" y="4197"/>
                    <a:pt x="850" y="3963"/>
                  </a:cubicBezTo>
                  <a:cubicBezTo>
                    <a:pt x="850" y="3729"/>
                    <a:pt x="1041" y="3538"/>
                    <a:pt x="1275" y="3538"/>
                  </a:cubicBezTo>
                  <a:close/>
                  <a:moveTo>
                    <a:pt x="1556" y="1"/>
                  </a:moveTo>
                  <a:cubicBezTo>
                    <a:pt x="1435" y="1"/>
                    <a:pt x="1318" y="55"/>
                    <a:pt x="1236" y="149"/>
                  </a:cubicBezTo>
                  <a:lnTo>
                    <a:pt x="0" y="1561"/>
                  </a:lnTo>
                  <a:lnTo>
                    <a:pt x="0" y="5640"/>
                  </a:lnTo>
                  <a:lnTo>
                    <a:pt x="1084" y="6182"/>
                  </a:lnTo>
                  <a:cubicBezTo>
                    <a:pt x="1143" y="6213"/>
                    <a:pt x="1209" y="6224"/>
                    <a:pt x="1275" y="6228"/>
                  </a:cubicBezTo>
                  <a:lnTo>
                    <a:pt x="3537" y="6228"/>
                  </a:lnTo>
                  <a:cubicBezTo>
                    <a:pt x="3603" y="6224"/>
                    <a:pt x="3670" y="6213"/>
                    <a:pt x="3728" y="6182"/>
                  </a:cubicBezTo>
                  <a:lnTo>
                    <a:pt x="4816" y="5640"/>
                  </a:lnTo>
                  <a:lnTo>
                    <a:pt x="4816" y="1561"/>
                  </a:lnTo>
                  <a:lnTo>
                    <a:pt x="3576" y="145"/>
                  </a:lnTo>
                  <a:cubicBezTo>
                    <a:pt x="3494" y="55"/>
                    <a:pt x="3377" y="1"/>
                    <a:pt x="3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8" name="Google Shape;1078;p53"/>
            <p:cNvSpPr/>
            <p:nvPr/>
          </p:nvSpPr>
          <p:spPr>
            <a:xfrm>
              <a:off x="3589325" y="894900"/>
              <a:ext cx="247650" cy="188475"/>
            </a:xfrm>
            <a:custGeom>
              <a:avLst/>
              <a:gdLst/>
              <a:ahLst/>
              <a:cxnLst/>
              <a:rect l="l" t="t" r="r" b="b"/>
              <a:pathLst>
                <a:path w="9906" h="7539" extrusionOk="0">
                  <a:moveTo>
                    <a:pt x="3982" y="0"/>
                  </a:moveTo>
                  <a:cubicBezTo>
                    <a:pt x="3401" y="0"/>
                    <a:pt x="2848" y="238"/>
                    <a:pt x="2446" y="659"/>
                  </a:cubicBezTo>
                  <a:lnTo>
                    <a:pt x="586" y="2613"/>
                  </a:lnTo>
                  <a:cubicBezTo>
                    <a:pt x="211" y="3007"/>
                    <a:pt x="1" y="3529"/>
                    <a:pt x="1" y="4075"/>
                  </a:cubicBezTo>
                  <a:lnTo>
                    <a:pt x="1" y="7090"/>
                  </a:lnTo>
                  <a:cubicBezTo>
                    <a:pt x="399" y="7140"/>
                    <a:pt x="777" y="7296"/>
                    <a:pt x="1093" y="7538"/>
                  </a:cubicBezTo>
                  <a:lnTo>
                    <a:pt x="1241" y="7421"/>
                  </a:lnTo>
                  <a:lnTo>
                    <a:pt x="3148" y="5241"/>
                  </a:lnTo>
                  <a:cubicBezTo>
                    <a:pt x="3390" y="4964"/>
                    <a:pt x="3737" y="4809"/>
                    <a:pt x="4107" y="4809"/>
                  </a:cubicBezTo>
                  <a:lnTo>
                    <a:pt x="5803" y="4809"/>
                  </a:lnTo>
                  <a:cubicBezTo>
                    <a:pt x="6170" y="4809"/>
                    <a:pt x="6517" y="4964"/>
                    <a:pt x="6759" y="5241"/>
                  </a:cubicBezTo>
                  <a:lnTo>
                    <a:pt x="8666" y="7421"/>
                  </a:lnTo>
                  <a:lnTo>
                    <a:pt x="8810" y="7538"/>
                  </a:lnTo>
                  <a:cubicBezTo>
                    <a:pt x="9130" y="7293"/>
                    <a:pt x="9508" y="7137"/>
                    <a:pt x="9906" y="7090"/>
                  </a:cubicBezTo>
                  <a:lnTo>
                    <a:pt x="9906" y="4071"/>
                  </a:lnTo>
                  <a:cubicBezTo>
                    <a:pt x="9906" y="3526"/>
                    <a:pt x="9695" y="3003"/>
                    <a:pt x="9321" y="2609"/>
                  </a:cubicBezTo>
                  <a:lnTo>
                    <a:pt x="7461" y="659"/>
                  </a:lnTo>
                  <a:cubicBezTo>
                    <a:pt x="7059" y="238"/>
                    <a:pt x="6505" y="0"/>
                    <a:pt x="5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79" name="Google Shape;1079;p53"/>
          <p:cNvGrpSpPr/>
          <p:nvPr/>
        </p:nvGrpSpPr>
        <p:grpSpPr>
          <a:xfrm>
            <a:off x="1034325" y="1622200"/>
            <a:ext cx="304875" cy="367850"/>
            <a:chOff x="1098275" y="831150"/>
            <a:chExt cx="304875" cy="367850"/>
          </a:xfrm>
        </p:grpSpPr>
        <p:sp>
          <p:nvSpPr>
            <p:cNvPr id="1080" name="Google Shape;1080;p53"/>
            <p:cNvSpPr/>
            <p:nvPr/>
          </p:nvSpPr>
          <p:spPr>
            <a:xfrm>
              <a:off x="1126950" y="1032750"/>
              <a:ext cx="77800" cy="77825"/>
            </a:xfrm>
            <a:custGeom>
              <a:avLst/>
              <a:gdLst/>
              <a:ahLst/>
              <a:cxnLst/>
              <a:rect l="l" t="t" r="r" b="b"/>
              <a:pathLst>
                <a:path w="3112" h="3113" extrusionOk="0">
                  <a:moveTo>
                    <a:pt x="0" y="0"/>
                  </a:moveTo>
                  <a:lnTo>
                    <a:pt x="0" y="1556"/>
                  </a:lnTo>
                  <a:cubicBezTo>
                    <a:pt x="0" y="2414"/>
                    <a:pt x="698" y="3112"/>
                    <a:pt x="1556" y="3112"/>
                  </a:cubicBezTo>
                  <a:cubicBezTo>
                    <a:pt x="2414" y="3112"/>
                    <a:pt x="3108" y="2414"/>
                    <a:pt x="3112" y="1556"/>
                  </a:cubicBezTo>
                  <a:lnTo>
                    <a:pt x="3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1" name="Google Shape;1081;p53"/>
            <p:cNvSpPr/>
            <p:nvPr/>
          </p:nvSpPr>
          <p:spPr>
            <a:xfrm>
              <a:off x="1296675" y="1032750"/>
              <a:ext cx="77825" cy="77825"/>
            </a:xfrm>
            <a:custGeom>
              <a:avLst/>
              <a:gdLst/>
              <a:ahLst/>
              <a:cxnLst/>
              <a:rect l="l" t="t" r="r" b="b"/>
              <a:pathLst>
                <a:path w="3113" h="3113" extrusionOk="0">
                  <a:moveTo>
                    <a:pt x="0" y="0"/>
                  </a:moveTo>
                  <a:lnTo>
                    <a:pt x="0" y="1556"/>
                  </a:lnTo>
                  <a:cubicBezTo>
                    <a:pt x="4" y="2414"/>
                    <a:pt x="698" y="3112"/>
                    <a:pt x="1556" y="3112"/>
                  </a:cubicBezTo>
                  <a:cubicBezTo>
                    <a:pt x="2414" y="3112"/>
                    <a:pt x="3112" y="2414"/>
                    <a:pt x="3112" y="1556"/>
                  </a:cubicBezTo>
                  <a:lnTo>
                    <a:pt x="3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2" name="Google Shape;1082;p53"/>
            <p:cNvSpPr/>
            <p:nvPr/>
          </p:nvSpPr>
          <p:spPr>
            <a:xfrm>
              <a:off x="1098275" y="831150"/>
              <a:ext cx="304875" cy="367850"/>
            </a:xfrm>
            <a:custGeom>
              <a:avLst/>
              <a:gdLst/>
              <a:ahLst/>
              <a:cxnLst/>
              <a:rect l="l" t="t" r="r" b="b"/>
              <a:pathLst>
                <a:path w="12195" h="14714" extrusionOk="0">
                  <a:moveTo>
                    <a:pt x="5604" y="0"/>
                  </a:moveTo>
                  <a:cubicBezTo>
                    <a:pt x="5015" y="0"/>
                    <a:pt x="4544" y="476"/>
                    <a:pt x="4544" y="1061"/>
                  </a:cubicBezTo>
                  <a:cubicBezTo>
                    <a:pt x="4544" y="1646"/>
                    <a:pt x="5015" y="2121"/>
                    <a:pt x="5604" y="2121"/>
                  </a:cubicBezTo>
                  <a:lnTo>
                    <a:pt x="5674" y="2121"/>
                  </a:lnTo>
                  <a:lnTo>
                    <a:pt x="5674" y="5592"/>
                  </a:lnTo>
                  <a:cubicBezTo>
                    <a:pt x="5312" y="5721"/>
                    <a:pt x="5027" y="6005"/>
                    <a:pt x="4898" y="6368"/>
                  </a:cubicBezTo>
                  <a:lnTo>
                    <a:pt x="4259" y="6368"/>
                  </a:lnTo>
                  <a:lnTo>
                    <a:pt x="4259" y="3256"/>
                  </a:lnTo>
                  <a:lnTo>
                    <a:pt x="4399" y="3256"/>
                  </a:lnTo>
                  <a:cubicBezTo>
                    <a:pt x="4633" y="3256"/>
                    <a:pt x="4824" y="3065"/>
                    <a:pt x="4824" y="2831"/>
                  </a:cubicBezTo>
                  <a:cubicBezTo>
                    <a:pt x="4824" y="2593"/>
                    <a:pt x="4633" y="2406"/>
                    <a:pt x="4399" y="2406"/>
                  </a:cubicBezTo>
                  <a:lnTo>
                    <a:pt x="1007" y="2406"/>
                  </a:lnTo>
                  <a:cubicBezTo>
                    <a:pt x="769" y="2406"/>
                    <a:pt x="582" y="2593"/>
                    <a:pt x="582" y="2831"/>
                  </a:cubicBezTo>
                  <a:cubicBezTo>
                    <a:pt x="582" y="3065"/>
                    <a:pt x="769" y="3256"/>
                    <a:pt x="1007" y="3256"/>
                  </a:cubicBezTo>
                  <a:lnTo>
                    <a:pt x="1147" y="3256"/>
                  </a:lnTo>
                  <a:lnTo>
                    <a:pt x="1147" y="3677"/>
                  </a:lnTo>
                  <a:lnTo>
                    <a:pt x="2278" y="3677"/>
                  </a:lnTo>
                  <a:cubicBezTo>
                    <a:pt x="2512" y="3677"/>
                    <a:pt x="2703" y="3868"/>
                    <a:pt x="2703" y="4102"/>
                  </a:cubicBezTo>
                  <a:cubicBezTo>
                    <a:pt x="2703" y="4336"/>
                    <a:pt x="2512" y="4527"/>
                    <a:pt x="2278" y="4527"/>
                  </a:cubicBezTo>
                  <a:lnTo>
                    <a:pt x="1147" y="4527"/>
                  </a:lnTo>
                  <a:lnTo>
                    <a:pt x="1147" y="4952"/>
                  </a:lnTo>
                  <a:lnTo>
                    <a:pt x="2278" y="4952"/>
                  </a:lnTo>
                  <a:cubicBezTo>
                    <a:pt x="2512" y="4952"/>
                    <a:pt x="2703" y="5140"/>
                    <a:pt x="2703" y="5378"/>
                  </a:cubicBezTo>
                  <a:cubicBezTo>
                    <a:pt x="2703" y="5612"/>
                    <a:pt x="2512" y="5803"/>
                    <a:pt x="2278" y="5803"/>
                  </a:cubicBezTo>
                  <a:lnTo>
                    <a:pt x="1147" y="5803"/>
                  </a:lnTo>
                  <a:lnTo>
                    <a:pt x="1147" y="6368"/>
                  </a:lnTo>
                  <a:lnTo>
                    <a:pt x="437" y="6368"/>
                  </a:lnTo>
                  <a:cubicBezTo>
                    <a:pt x="433" y="6368"/>
                    <a:pt x="428" y="6368"/>
                    <a:pt x="423" y="6368"/>
                  </a:cubicBezTo>
                  <a:cubicBezTo>
                    <a:pt x="192" y="6368"/>
                    <a:pt x="1" y="6556"/>
                    <a:pt x="1" y="6789"/>
                  </a:cubicBezTo>
                  <a:cubicBezTo>
                    <a:pt x="1" y="7026"/>
                    <a:pt x="192" y="7214"/>
                    <a:pt x="423" y="7214"/>
                  </a:cubicBezTo>
                  <a:cubicBezTo>
                    <a:pt x="428" y="7214"/>
                    <a:pt x="433" y="7214"/>
                    <a:pt x="437" y="7214"/>
                  </a:cubicBezTo>
                  <a:lnTo>
                    <a:pt x="4898" y="7214"/>
                  </a:lnTo>
                  <a:cubicBezTo>
                    <a:pt x="5027" y="7577"/>
                    <a:pt x="5312" y="7862"/>
                    <a:pt x="5674" y="7990"/>
                  </a:cubicBezTo>
                  <a:lnTo>
                    <a:pt x="5674" y="12026"/>
                  </a:lnTo>
                  <a:lnTo>
                    <a:pt x="1287" y="12026"/>
                  </a:lnTo>
                  <a:cubicBezTo>
                    <a:pt x="582" y="12026"/>
                    <a:pt x="12" y="12596"/>
                    <a:pt x="12" y="13298"/>
                  </a:cubicBezTo>
                  <a:lnTo>
                    <a:pt x="12" y="14288"/>
                  </a:lnTo>
                  <a:cubicBezTo>
                    <a:pt x="12" y="14522"/>
                    <a:pt x="203" y="14713"/>
                    <a:pt x="437" y="14713"/>
                  </a:cubicBezTo>
                  <a:lnTo>
                    <a:pt x="11758" y="14713"/>
                  </a:lnTo>
                  <a:cubicBezTo>
                    <a:pt x="11992" y="14713"/>
                    <a:pt x="12179" y="14522"/>
                    <a:pt x="12179" y="14288"/>
                  </a:cubicBezTo>
                  <a:lnTo>
                    <a:pt x="12179" y="13298"/>
                  </a:lnTo>
                  <a:cubicBezTo>
                    <a:pt x="12179" y="12596"/>
                    <a:pt x="11610" y="12026"/>
                    <a:pt x="10908" y="12026"/>
                  </a:cubicBezTo>
                  <a:lnTo>
                    <a:pt x="6521" y="12026"/>
                  </a:lnTo>
                  <a:lnTo>
                    <a:pt x="6521" y="7990"/>
                  </a:lnTo>
                  <a:cubicBezTo>
                    <a:pt x="6883" y="7862"/>
                    <a:pt x="7168" y="7577"/>
                    <a:pt x="7297" y="7214"/>
                  </a:cubicBezTo>
                  <a:lnTo>
                    <a:pt x="11758" y="7214"/>
                  </a:lnTo>
                  <a:cubicBezTo>
                    <a:pt x="11763" y="7214"/>
                    <a:pt x="11767" y="7214"/>
                    <a:pt x="11772" y="7214"/>
                  </a:cubicBezTo>
                  <a:cubicBezTo>
                    <a:pt x="12003" y="7214"/>
                    <a:pt x="12195" y="7026"/>
                    <a:pt x="12195" y="6789"/>
                  </a:cubicBezTo>
                  <a:cubicBezTo>
                    <a:pt x="12195" y="6556"/>
                    <a:pt x="12003" y="6364"/>
                    <a:pt x="11772" y="6364"/>
                  </a:cubicBezTo>
                  <a:cubicBezTo>
                    <a:pt x="11767" y="6364"/>
                    <a:pt x="11762" y="6364"/>
                    <a:pt x="11758" y="6364"/>
                  </a:cubicBezTo>
                  <a:lnTo>
                    <a:pt x="11048" y="6364"/>
                  </a:lnTo>
                  <a:lnTo>
                    <a:pt x="11048" y="3256"/>
                  </a:lnTo>
                  <a:lnTo>
                    <a:pt x="11192" y="3256"/>
                  </a:lnTo>
                  <a:cubicBezTo>
                    <a:pt x="11426" y="3256"/>
                    <a:pt x="11614" y="3065"/>
                    <a:pt x="11614" y="2831"/>
                  </a:cubicBezTo>
                  <a:cubicBezTo>
                    <a:pt x="11614" y="2593"/>
                    <a:pt x="11426" y="2406"/>
                    <a:pt x="11192" y="2406"/>
                  </a:cubicBezTo>
                  <a:lnTo>
                    <a:pt x="7796" y="2406"/>
                  </a:lnTo>
                  <a:cubicBezTo>
                    <a:pt x="7562" y="2406"/>
                    <a:pt x="7371" y="2593"/>
                    <a:pt x="7371" y="2831"/>
                  </a:cubicBezTo>
                  <a:cubicBezTo>
                    <a:pt x="7371" y="3065"/>
                    <a:pt x="7562" y="3256"/>
                    <a:pt x="7796" y="3256"/>
                  </a:cubicBezTo>
                  <a:lnTo>
                    <a:pt x="7936" y="3256"/>
                  </a:lnTo>
                  <a:lnTo>
                    <a:pt x="7936" y="3677"/>
                  </a:lnTo>
                  <a:lnTo>
                    <a:pt x="9071" y="3677"/>
                  </a:lnTo>
                  <a:cubicBezTo>
                    <a:pt x="9305" y="3677"/>
                    <a:pt x="9492" y="3868"/>
                    <a:pt x="9492" y="4102"/>
                  </a:cubicBezTo>
                  <a:cubicBezTo>
                    <a:pt x="9492" y="4336"/>
                    <a:pt x="9305" y="4527"/>
                    <a:pt x="9071" y="4527"/>
                  </a:cubicBezTo>
                  <a:lnTo>
                    <a:pt x="7936" y="4527"/>
                  </a:lnTo>
                  <a:lnTo>
                    <a:pt x="7936" y="4952"/>
                  </a:lnTo>
                  <a:lnTo>
                    <a:pt x="9071" y="4952"/>
                  </a:lnTo>
                  <a:cubicBezTo>
                    <a:pt x="9305" y="4952"/>
                    <a:pt x="9492" y="5140"/>
                    <a:pt x="9492" y="5378"/>
                  </a:cubicBezTo>
                  <a:cubicBezTo>
                    <a:pt x="9492" y="5612"/>
                    <a:pt x="9305" y="5803"/>
                    <a:pt x="9071" y="5803"/>
                  </a:cubicBezTo>
                  <a:lnTo>
                    <a:pt x="7936" y="5803"/>
                  </a:lnTo>
                  <a:lnTo>
                    <a:pt x="7936" y="6368"/>
                  </a:lnTo>
                  <a:lnTo>
                    <a:pt x="7297" y="6368"/>
                  </a:lnTo>
                  <a:cubicBezTo>
                    <a:pt x="7168" y="6005"/>
                    <a:pt x="6883" y="5721"/>
                    <a:pt x="6521" y="5592"/>
                  </a:cubicBezTo>
                  <a:lnTo>
                    <a:pt x="6521" y="2121"/>
                  </a:lnTo>
                  <a:lnTo>
                    <a:pt x="6595" y="2121"/>
                  </a:lnTo>
                  <a:cubicBezTo>
                    <a:pt x="7180" y="2121"/>
                    <a:pt x="7655" y="1646"/>
                    <a:pt x="7655" y="1061"/>
                  </a:cubicBezTo>
                  <a:cubicBezTo>
                    <a:pt x="7655" y="476"/>
                    <a:pt x="7180" y="0"/>
                    <a:pt x="6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83" name="Google Shape;1083;p53"/>
          <p:cNvSpPr/>
          <p:nvPr/>
        </p:nvSpPr>
        <p:spPr>
          <a:xfrm>
            <a:off x="2838863" y="1622175"/>
            <a:ext cx="378950" cy="367900"/>
          </a:xfrm>
          <a:custGeom>
            <a:avLst/>
            <a:gdLst/>
            <a:ahLst/>
            <a:cxnLst/>
            <a:rect l="l" t="t" r="r" b="b"/>
            <a:pathLst>
              <a:path w="15158" h="14716" extrusionOk="0">
                <a:moveTo>
                  <a:pt x="11818" y="0"/>
                </a:moveTo>
                <a:cubicBezTo>
                  <a:pt x="11710" y="0"/>
                  <a:pt x="11601" y="42"/>
                  <a:pt x="11519" y="126"/>
                </a:cubicBezTo>
                <a:lnTo>
                  <a:pt x="9484" y="2161"/>
                </a:lnTo>
                <a:cubicBezTo>
                  <a:pt x="9418" y="2224"/>
                  <a:pt x="9375" y="2310"/>
                  <a:pt x="9363" y="2399"/>
                </a:cubicBezTo>
                <a:lnTo>
                  <a:pt x="9145" y="3936"/>
                </a:lnTo>
                <a:lnTo>
                  <a:pt x="3553" y="9528"/>
                </a:lnTo>
                <a:lnTo>
                  <a:pt x="1576" y="10428"/>
                </a:lnTo>
                <a:cubicBezTo>
                  <a:pt x="304" y="11006"/>
                  <a:pt x="0" y="12675"/>
                  <a:pt x="991" y="13661"/>
                </a:cubicBezTo>
                <a:lnTo>
                  <a:pt x="1459" y="14129"/>
                </a:lnTo>
                <a:cubicBezTo>
                  <a:pt x="1856" y="14527"/>
                  <a:pt x="2365" y="14716"/>
                  <a:pt x="2869" y="14716"/>
                </a:cubicBezTo>
                <a:cubicBezTo>
                  <a:pt x="3614" y="14716"/>
                  <a:pt x="4347" y="14303"/>
                  <a:pt x="4691" y="13544"/>
                </a:cubicBezTo>
                <a:lnTo>
                  <a:pt x="5588" y="11567"/>
                </a:lnTo>
                <a:lnTo>
                  <a:pt x="11180" y="5975"/>
                </a:lnTo>
                <a:lnTo>
                  <a:pt x="12717" y="5757"/>
                </a:lnTo>
                <a:cubicBezTo>
                  <a:pt x="12810" y="5741"/>
                  <a:pt x="12892" y="5698"/>
                  <a:pt x="12958" y="5636"/>
                </a:cubicBezTo>
                <a:lnTo>
                  <a:pt x="14994" y="3600"/>
                </a:lnTo>
                <a:cubicBezTo>
                  <a:pt x="15158" y="3433"/>
                  <a:pt x="15158" y="3164"/>
                  <a:pt x="14990" y="3000"/>
                </a:cubicBezTo>
                <a:lnTo>
                  <a:pt x="12120" y="126"/>
                </a:lnTo>
                <a:cubicBezTo>
                  <a:pt x="12036" y="42"/>
                  <a:pt x="11927" y="0"/>
                  <a:pt x="11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84" name="Google Shape;1084;p53"/>
          <p:cNvGrpSpPr/>
          <p:nvPr/>
        </p:nvGrpSpPr>
        <p:grpSpPr>
          <a:xfrm>
            <a:off x="6009475" y="3336325"/>
            <a:ext cx="205725" cy="367875"/>
            <a:chOff x="6103000" y="2545275"/>
            <a:chExt cx="205725" cy="367875"/>
          </a:xfrm>
        </p:grpSpPr>
        <p:sp>
          <p:nvSpPr>
            <p:cNvPr id="1085" name="Google Shape;1085;p53"/>
            <p:cNvSpPr/>
            <p:nvPr/>
          </p:nvSpPr>
          <p:spPr>
            <a:xfrm>
              <a:off x="6103000" y="2545275"/>
              <a:ext cx="156200" cy="109625"/>
            </a:xfrm>
            <a:custGeom>
              <a:avLst/>
              <a:gdLst/>
              <a:ahLst/>
              <a:cxnLst/>
              <a:rect l="l" t="t" r="r" b="b"/>
              <a:pathLst>
                <a:path w="6248" h="4385" extrusionOk="0">
                  <a:moveTo>
                    <a:pt x="986" y="1"/>
                  </a:moveTo>
                  <a:cubicBezTo>
                    <a:pt x="442" y="1"/>
                    <a:pt x="1" y="444"/>
                    <a:pt x="1" y="988"/>
                  </a:cubicBezTo>
                  <a:cubicBezTo>
                    <a:pt x="1" y="1536"/>
                    <a:pt x="442" y="1979"/>
                    <a:pt x="986" y="1979"/>
                  </a:cubicBezTo>
                  <a:cubicBezTo>
                    <a:pt x="996" y="1979"/>
                    <a:pt x="1005" y="1979"/>
                    <a:pt x="1015" y="1978"/>
                  </a:cubicBezTo>
                  <a:lnTo>
                    <a:pt x="1720" y="1978"/>
                  </a:lnTo>
                  <a:cubicBezTo>
                    <a:pt x="2344" y="1982"/>
                    <a:pt x="2894" y="2388"/>
                    <a:pt x="3074" y="2988"/>
                  </a:cubicBezTo>
                  <a:cubicBezTo>
                    <a:pt x="2457" y="3086"/>
                    <a:pt x="2005" y="3620"/>
                    <a:pt x="2001" y="4244"/>
                  </a:cubicBezTo>
                  <a:lnTo>
                    <a:pt x="2001" y="4384"/>
                  </a:lnTo>
                  <a:lnTo>
                    <a:pt x="6248" y="4384"/>
                  </a:lnTo>
                  <a:lnTo>
                    <a:pt x="6248" y="4244"/>
                  </a:lnTo>
                  <a:cubicBezTo>
                    <a:pt x="6248" y="3585"/>
                    <a:pt x="5745" y="3035"/>
                    <a:pt x="5090" y="2977"/>
                  </a:cubicBezTo>
                  <a:cubicBezTo>
                    <a:pt x="4875" y="1277"/>
                    <a:pt x="3432" y="1"/>
                    <a:pt x="1720" y="1"/>
                  </a:cubicBezTo>
                  <a:lnTo>
                    <a:pt x="1015" y="1"/>
                  </a:lnTo>
                  <a:cubicBezTo>
                    <a:pt x="1005" y="1"/>
                    <a:pt x="996"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6" name="Google Shape;1086;p53"/>
            <p:cNvSpPr/>
            <p:nvPr/>
          </p:nvSpPr>
          <p:spPr>
            <a:xfrm>
              <a:off x="6230925" y="2676125"/>
              <a:ext cx="77800" cy="99075"/>
            </a:xfrm>
            <a:custGeom>
              <a:avLst/>
              <a:gdLst/>
              <a:ahLst/>
              <a:cxnLst/>
              <a:rect l="l" t="t" r="r" b="b"/>
              <a:pathLst>
                <a:path w="3112" h="3963" extrusionOk="0">
                  <a:moveTo>
                    <a:pt x="0" y="1"/>
                  </a:moveTo>
                  <a:lnTo>
                    <a:pt x="0" y="3963"/>
                  </a:lnTo>
                  <a:lnTo>
                    <a:pt x="3112" y="3963"/>
                  </a:lnTo>
                  <a:lnTo>
                    <a:pt x="3112" y="1276"/>
                  </a:lnTo>
                  <a:cubicBezTo>
                    <a:pt x="3112" y="570"/>
                    <a:pt x="2543" y="1"/>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7" name="Google Shape;1087;p53"/>
            <p:cNvSpPr/>
            <p:nvPr/>
          </p:nvSpPr>
          <p:spPr>
            <a:xfrm>
              <a:off x="6202550" y="2683150"/>
              <a:ext cx="7125" cy="92050"/>
            </a:xfrm>
            <a:custGeom>
              <a:avLst/>
              <a:gdLst/>
              <a:ahLst/>
              <a:cxnLst/>
              <a:rect l="l" t="t" r="r" b="b"/>
              <a:pathLst>
                <a:path w="285" h="3682" extrusionOk="0">
                  <a:moveTo>
                    <a:pt x="0" y="0"/>
                  </a:moveTo>
                  <a:lnTo>
                    <a:pt x="0" y="3682"/>
                  </a:lnTo>
                  <a:lnTo>
                    <a:pt x="285" y="3682"/>
                  </a:lnTo>
                  <a:lnTo>
                    <a:pt x="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8" name="Google Shape;1088;p53"/>
            <p:cNvSpPr/>
            <p:nvPr/>
          </p:nvSpPr>
          <p:spPr>
            <a:xfrm>
              <a:off x="6103500" y="2676125"/>
              <a:ext cx="77900" cy="99075"/>
            </a:xfrm>
            <a:custGeom>
              <a:avLst/>
              <a:gdLst/>
              <a:ahLst/>
              <a:cxnLst/>
              <a:rect l="l" t="t" r="r" b="b"/>
              <a:pathLst>
                <a:path w="3116" h="3963" extrusionOk="0">
                  <a:moveTo>
                    <a:pt x="1275" y="1"/>
                  </a:moveTo>
                  <a:cubicBezTo>
                    <a:pt x="573" y="1"/>
                    <a:pt x="4" y="570"/>
                    <a:pt x="0" y="1276"/>
                  </a:cubicBezTo>
                  <a:lnTo>
                    <a:pt x="0" y="3963"/>
                  </a:lnTo>
                  <a:lnTo>
                    <a:pt x="3116" y="3963"/>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9" name="Google Shape;1089;p53"/>
            <p:cNvSpPr/>
            <p:nvPr/>
          </p:nvSpPr>
          <p:spPr>
            <a:xfrm>
              <a:off x="6103600" y="2796325"/>
              <a:ext cx="205125" cy="116825"/>
            </a:xfrm>
            <a:custGeom>
              <a:avLst/>
              <a:gdLst/>
              <a:ahLst/>
              <a:cxnLst/>
              <a:rect l="l" t="t" r="r" b="b"/>
              <a:pathLst>
                <a:path w="8205" h="4673" extrusionOk="0">
                  <a:moveTo>
                    <a:pt x="0" y="1"/>
                  </a:moveTo>
                  <a:lnTo>
                    <a:pt x="0" y="3397"/>
                  </a:lnTo>
                  <a:cubicBezTo>
                    <a:pt x="0" y="4099"/>
                    <a:pt x="569" y="4669"/>
                    <a:pt x="1271" y="4672"/>
                  </a:cubicBezTo>
                  <a:lnTo>
                    <a:pt x="6930" y="4672"/>
                  </a:lnTo>
                  <a:cubicBezTo>
                    <a:pt x="7636" y="4669"/>
                    <a:pt x="8205" y="4099"/>
                    <a:pt x="8205" y="3397"/>
                  </a:cubicBezTo>
                  <a:lnTo>
                    <a:pt x="8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54"/>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grpSp>
        <p:nvGrpSpPr>
          <p:cNvPr id="1095" name="Google Shape;1095;p54"/>
          <p:cNvGrpSpPr/>
          <p:nvPr/>
        </p:nvGrpSpPr>
        <p:grpSpPr>
          <a:xfrm>
            <a:off x="652539" y="2398428"/>
            <a:ext cx="293010" cy="2187820"/>
            <a:chOff x="1181575" y="3753500"/>
            <a:chExt cx="228825" cy="1708300"/>
          </a:xfrm>
        </p:grpSpPr>
        <p:sp>
          <p:nvSpPr>
            <p:cNvPr id="1096" name="Google Shape;1096;p54"/>
            <p:cNvSpPr/>
            <p:nvPr/>
          </p:nvSpPr>
          <p:spPr>
            <a:xfrm>
              <a:off x="1181575" y="3753500"/>
              <a:ext cx="228825" cy="1708300"/>
            </a:xfrm>
            <a:custGeom>
              <a:avLst/>
              <a:gdLst/>
              <a:ahLst/>
              <a:cxnLst/>
              <a:rect l="l" t="t" r="r" b="b"/>
              <a:pathLst>
                <a:path w="9153" h="68332" extrusionOk="0">
                  <a:moveTo>
                    <a:pt x="4583" y="1"/>
                  </a:moveTo>
                  <a:cubicBezTo>
                    <a:pt x="3257" y="1"/>
                    <a:pt x="2185" y="1073"/>
                    <a:pt x="2185" y="2399"/>
                  </a:cubicBezTo>
                  <a:lnTo>
                    <a:pt x="2185" y="60640"/>
                  </a:lnTo>
                  <a:cubicBezTo>
                    <a:pt x="670" y="61685"/>
                    <a:pt x="0" y="63601"/>
                    <a:pt x="550" y="65370"/>
                  </a:cubicBezTo>
                  <a:cubicBezTo>
                    <a:pt x="1099" y="67126"/>
                    <a:pt x="2734" y="68332"/>
                    <a:pt x="4583" y="68332"/>
                  </a:cubicBezTo>
                  <a:cubicBezTo>
                    <a:pt x="6433" y="68332"/>
                    <a:pt x="8054" y="67126"/>
                    <a:pt x="8604" y="65370"/>
                  </a:cubicBezTo>
                  <a:cubicBezTo>
                    <a:pt x="9153" y="63601"/>
                    <a:pt x="8496" y="61685"/>
                    <a:pt x="6969" y="60640"/>
                  </a:cubicBezTo>
                  <a:lnTo>
                    <a:pt x="6969" y="2399"/>
                  </a:lnTo>
                  <a:cubicBezTo>
                    <a:pt x="6969" y="1073"/>
                    <a:pt x="5897" y="1"/>
                    <a:pt x="4583"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4"/>
            <p:cNvSpPr/>
            <p:nvPr/>
          </p:nvSpPr>
          <p:spPr>
            <a:xfrm>
              <a:off x="1263300" y="3780975"/>
              <a:ext cx="65375" cy="442600"/>
            </a:xfrm>
            <a:custGeom>
              <a:avLst/>
              <a:gdLst/>
              <a:ahLst/>
              <a:cxnLst/>
              <a:rect l="l" t="t" r="r" b="b"/>
              <a:pathLst>
                <a:path w="2615" h="17704" extrusionOk="0">
                  <a:moveTo>
                    <a:pt x="1314" y="1"/>
                  </a:moveTo>
                  <a:cubicBezTo>
                    <a:pt x="591" y="14"/>
                    <a:pt x="1" y="617"/>
                    <a:pt x="14" y="1341"/>
                  </a:cubicBezTo>
                  <a:lnTo>
                    <a:pt x="14" y="17596"/>
                  </a:lnTo>
                  <a:cubicBezTo>
                    <a:pt x="885" y="17663"/>
                    <a:pt x="1743" y="17703"/>
                    <a:pt x="2601" y="17703"/>
                  </a:cubicBezTo>
                  <a:lnTo>
                    <a:pt x="2601" y="1341"/>
                  </a:lnTo>
                  <a:cubicBezTo>
                    <a:pt x="2614" y="617"/>
                    <a:pt x="2038" y="14"/>
                    <a:pt x="1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4"/>
            <p:cNvSpPr/>
            <p:nvPr/>
          </p:nvSpPr>
          <p:spPr>
            <a:xfrm>
              <a:off x="1212050" y="4220875"/>
              <a:ext cx="167875" cy="1213475"/>
            </a:xfrm>
            <a:custGeom>
              <a:avLst/>
              <a:gdLst/>
              <a:ahLst/>
              <a:cxnLst/>
              <a:rect l="l" t="t" r="r" b="b"/>
              <a:pathLst>
                <a:path w="6715" h="48539" extrusionOk="0">
                  <a:moveTo>
                    <a:pt x="2064" y="0"/>
                  </a:moveTo>
                  <a:lnTo>
                    <a:pt x="2064" y="42588"/>
                  </a:lnTo>
                  <a:cubicBezTo>
                    <a:pt x="738" y="43191"/>
                    <a:pt x="1" y="44652"/>
                    <a:pt x="322" y="46072"/>
                  </a:cubicBezTo>
                  <a:cubicBezTo>
                    <a:pt x="631" y="47506"/>
                    <a:pt x="1890" y="48538"/>
                    <a:pt x="3364" y="48538"/>
                  </a:cubicBezTo>
                  <a:cubicBezTo>
                    <a:pt x="4825" y="48538"/>
                    <a:pt x="6098" y="47506"/>
                    <a:pt x="6406" y="46072"/>
                  </a:cubicBezTo>
                  <a:cubicBezTo>
                    <a:pt x="6715" y="44652"/>
                    <a:pt x="5991" y="43191"/>
                    <a:pt x="4651" y="42588"/>
                  </a:cubicBezTo>
                  <a:lnTo>
                    <a:pt x="4651" y="121"/>
                  </a:lnTo>
                  <a:cubicBezTo>
                    <a:pt x="3793" y="107"/>
                    <a:pt x="2935" y="80"/>
                    <a:pt x="2064" y="0"/>
                  </a:cubicBezTo>
                  <a:close/>
                </a:path>
              </a:pathLst>
            </a:custGeom>
            <a:solidFill>
              <a:srgbClr val="CE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4"/>
            <p:cNvSpPr/>
            <p:nvPr/>
          </p:nvSpPr>
          <p:spPr>
            <a:xfrm>
              <a:off x="1218075" y="4685875"/>
              <a:ext cx="171900" cy="748475"/>
            </a:xfrm>
            <a:custGeom>
              <a:avLst/>
              <a:gdLst/>
              <a:ahLst/>
              <a:cxnLst/>
              <a:rect l="l" t="t" r="r" b="b"/>
              <a:pathLst>
                <a:path w="6876" h="29939" extrusionOk="0">
                  <a:moveTo>
                    <a:pt x="4410" y="0"/>
                  </a:moveTo>
                  <a:cubicBezTo>
                    <a:pt x="3485" y="8041"/>
                    <a:pt x="3552" y="16162"/>
                    <a:pt x="2373" y="24551"/>
                  </a:cubicBezTo>
                  <a:cubicBezTo>
                    <a:pt x="2166" y="25195"/>
                    <a:pt x="1455" y="26649"/>
                    <a:pt x="512" y="26649"/>
                  </a:cubicBezTo>
                  <a:cubicBezTo>
                    <a:pt x="356" y="26649"/>
                    <a:pt x="195" y="26610"/>
                    <a:pt x="28" y="26521"/>
                  </a:cubicBezTo>
                  <a:cubicBezTo>
                    <a:pt x="14" y="26615"/>
                    <a:pt x="1" y="26708"/>
                    <a:pt x="1" y="26816"/>
                  </a:cubicBezTo>
                  <a:cubicBezTo>
                    <a:pt x="1" y="28647"/>
                    <a:pt x="1509" y="29939"/>
                    <a:pt x="3130" y="29939"/>
                  </a:cubicBezTo>
                  <a:cubicBezTo>
                    <a:pt x="3692" y="29939"/>
                    <a:pt x="4267" y="29784"/>
                    <a:pt x="4798" y="29442"/>
                  </a:cubicBezTo>
                  <a:cubicBezTo>
                    <a:pt x="6876" y="28102"/>
                    <a:pt x="6661" y="25007"/>
                    <a:pt x="4410" y="23988"/>
                  </a:cubicBezTo>
                  <a:lnTo>
                    <a:pt x="4410"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4"/>
            <p:cNvSpPr/>
            <p:nvPr/>
          </p:nvSpPr>
          <p:spPr>
            <a:xfrm>
              <a:off x="1236175" y="38744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4"/>
            <p:cNvSpPr/>
            <p:nvPr/>
          </p:nvSpPr>
          <p:spPr>
            <a:xfrm>
              <a:off x="1236175" y="3921350"/>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4"/>
            <p:cNvSpPr/>
            <p:nvPr/>
          </p:nvSpPr>
          <p:spPr>
            <a:xfrm>
              <a:off x="1236175" y="396860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4"/>
            <p:cNvSpPr/>
            <p:nvPr/>
          </p:nvSpPr>
          <p:spPr>
            <a:xfrm>
              <a:off x="1236175" y="4015825"/>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4"/>
            <p:cNvSpPr/>
            <p:nvPr/>
          </p:nvSpPr>
          <p:spPr>
            <a:xfrm>
              <a:off x="1236175" y="406272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4"/>
            <p:cNvSpPr/>
            <p:nvPr/>
          </p:nvSpPr>
          <p:spPr>
            <a:xfrm>
              <a:off x="1236175" y="410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4"/>
            <p:cNvSpPr/>
            <p:nvPr/>
          </p:nvSpPr>
          <p:spPr>
            <a:xfrm>
              <a:off x="1236175" y="4157200"/>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4"/>
            <p:cNvSpPr/>
            <p:nvPr/>
          </p:nvSpPr>
          <p:spPr>
            <a:xfrm>
              <a:off x="1236175" y="420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4"/>
            <p:cNvSpPr/>
            <p:nvPr/>
          </p:nvSpPr>
          <p:spPr>
            <a:xfrm>
              <a:off x="1236175" y="425135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4"/>
            <p:cNvSpPr/>
            <p:nvPr/>
          </p:nvSpPr>
          <p:spPr>
            <a:xfrm>
              <a:off x="1236175" y="429860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4"/>
            <p:cNvSpPr/>
            <p:nvPr/>
          </p:nvSpPr>
          <p:spPr>
            <a:xfrm>
              <a:off x="1236175" y="434550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4"/>
            <p:cNvSpPr/>
            <p:nvPr/>
          </p:nvSpPr>
          <p:spPr>
            <a:xfrm>
              <a:off x="1236175" y="439272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4"/>
            <p:cNvSpPr/>
            <p:nvPr/>
          </p:nvSpPr>
          <p:spPr>
            <a:xfrm>
              <a:off x="1236175" y="443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4"/>
            <p:cNvSpPr/>
            <p:nvPr/>
          </p:nvSpPr>
          <p:spPr>
            <a:xfrm>
              <a:off x="1236175" y="448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4"/>
            <p:cNvSpPr/>
            <p:nvPr/>
          </p:nvSpPr>
          <p:spPr>
            <a:xfrm>
              <a:off x="1236175" y="453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4"/>
            <p:cNvSpPr/>
            <p:nvPr/>
          </p:nvSpPr>
          <p:spPr>
            <a:xfrm>
              <a:off x="1236175" y="45813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4"/>
            <p:cNvSpPr/>
            <p:nvPr/>
          </p:nvSpPr>
          <p:spPr>
            <a:xfrm>
              <a:off x="1236175" y="4628250"/>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4"/>
            <p:cNvSpPr/>
            <p:nvPr/>
          </p:nvSpPr>
          <p:spPr>
            <a:xfrm>
              <a:off x="1236175" y="4675500"/>
              <a:ext cx="46600" cy="5375"/>
            </a:xfrm>
            <a:custGeom>
              <a:avLst/>
              <a:gdLst/>
              <a:ahLst/>
              <a:cxnLst/>
              <a:rect l="l" t="t" r="r" b="b"/>
              <a:pathLst>
                <a:path w="1864" h="215" extrusionOk="0">
                  <a:moveTo>
                    <a:pt x="1" y="0"/>
                  </a:moveTo>
                  <a:lnTo>
                    <a:pt x="1" y="214"/>
                  </a:lnTo>
                  <a:lnTo>
                    <a:pt x="1863" y="214"/>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4"/>
            <p:cNvSpPr/>
            <p:nvPr/>
          </p:nvSpPr>
          <p:spPr>
            <a:xfrm>
              <a:off x="1236175" y="4722725"/>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4"/>
            <p:cNvSpPr/>
            <p:nvPr/>
          </p:nvSpPr>
          <p:spPr>
            <a:xfrm>
              <a:off x="1236175" y="476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4"/>
            <p:cNvSpPr/>
            <p:nvPr/>
          </p:nvSpPr>
          <p:spPr>
            <a:xfrm>
              <a:off x="1236175" y="481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4"/>
            <p:cNvSpPr/>
            <p:nvPr/>
          </p:nvSpPr>
          <p:spPr>
            <a:xfrm>
              <a:off x="1236175" y="486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4"/>
            <p:cNvSpPr/>
            <p:nvPr/>
          </p:nvSpPr>
          <p:spPr>
            <a:xfrm>
              <a:off x="1236175" y="49113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4"/>
            <p:cNvSpPr/>
            <p:nvPr/>
          </p:nvSpPr>
          <p:spPr>
            <a:xfrm>
              <a:off x="1236175" y="495825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4"/>
            <p:cNvSpPr/>
            <p:nvPr/>
          </p:nvSpPr>
          <p:spPr>
            <a:xfrm>
              <a:off x="1236175" y="500547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4"/>
            <p:cNvSpPr/>
            <p:nvPr/>
          </p:nvSpPr>
          <p:spPr>
            <a:xfrm>
              <a:off x="1236175" y="505272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4"/>
            <p:cNvSpPr/>
            <p:nvPr/>
          </p:nvSpPr>
          <p:spPr>
            <a:xfrm>
              <a:off x="1236175" y="5099625"/>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4"/>
            <p:cNvSpPr/>
            <p:nvPr/>
          </p:nvSpPr>
          <p:spPr>
            <a:xfrm>
              <a:off x="1236175" y="514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4"/>
            <p:cNvSpPr/>
            <p:nvPr/>
          </p:nvSpPr>
          <p:spPr>
            <a:xfrm>
              <a:off x="1236175" y="5194100"/>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54"/>
          <p:cNvGrpSpPr/>
          <p:nvPr/>
        </p:nvGrpSpPr>
        <p:grpSpPr>
          <a:xfrm>
            <a:off x="995948" y="1167727"/>
            <a:ext cx="1140707" cy="1140707"/>
            <a:chOff x="1273025" y="1904175"/>
            <a:chExt cx="1308300" cy="1308300"/>
          </a:xfrm>
        </p:grpSpPr>
        <p:sp>
          <p:nvSpPr>
            <p:cNvPr id="1130" name="Google Shape;1130;p54"/>
            <p:cNvSpPr/>
            <p:nvPr/>
          </p:nvSpPr>
          <p:spPr>
            <a:xfrm>
              <a:off x="1273025" y="1904175"/>
              <a:ext cx="1308300" cy="1308300"/>
            </a:xfrm>
            <a:custGeom>
              <a:avLst/>
              <a:gdLst/>
              <a:ahLst/>
              <a:cxnLst/>
              <a:rect l="l" t="t" r="r" b="b"/>
              <a:pathLst>
                <a:path w="52332" h="52332" extrusionOk="0">
                  <a:moveTo>
                    <a:pt x="26173" y="1"/>
                  </a:moveTo>
                  <a:cubicBezTo>
                    <a:pt x="11713" y="1"/>
                    <a:pt x="1" y="11713"/>
                    <a:pt x="1" y="26173"/>
                  </a:cubicBezTo>
                  <a:cubicBezTo>
                    <a:pt x="1" y="40619"/>
                    <a:pt x="11713" y="52331"/>
                    <a:pt x="26173" y="52331"/>
                  </a:cubicBezTo>
                  <a:cubicBezTo>
                    <a:pt x="40619" y="52331"/>
                    <a:pt x="52331" y="40619"/>
                    <a:pt x="52331" y="26173"/>
                  </a:cubicBezTo>
                  <a:cubicBezTo>
                    <a:pt x="52331" y="11713"/>
                    <a:pt x="40619" y="1"/>
                    <a:pt x="26173"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4"/>
            <p:cNvSpPr/>
            <p:nvPr/>
          </p:nvSpPr>
          <p:spPr>
            <a:xfrm>
              <a:off x="1319925" y="1951425"/>
              <a:ext cx="1214500" cy="1214475"/>
            </a:xfrm>
            <a:custGeom>
              <a:avLst/>
              <a:gdLst/>
              <a:ahLst/>
              <a:cxnLst/>
              <a:rect l="l" t="t" r="r" b="b"/>
              <a:pathLst>
                <a:path w="48580" h="48579" extrusionOk="0">
                  <a:moveTo>
                    <a:pt x="24297" y="0"/>
                  </a:moveTo>
                  <a:cubicBezTo>
                    <a:pt x="10896" y="0"/>
                    <a:pt x="1" y="10895"/>
                    <a:pt x="1" y="24283"/>
                  </a:cubicBezTo>
                  <a:cubicBezTo>
                    <a:pt x="1" y="37670"/>
                    <a:pt x="10896" y="48579"/>
                    <a:pt x="24297" y="48579"/>
                  </a:cubicBezTo>
                  <a:cubicBezTo>
                    <a:pt x="37684" y="48579"/>
                    <a:pt x="48579" y="37684"/>
                    <a:pt x="48579" y="24283"/>
                  </a:cubicBezTo>
                  <a:cubicBezTo>
                    <a:pt x="48579" y="10895"/>
                    <a:pt x="37684" y="0"/>
                    <a:pt x="24297"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4"/>
            <p:cNvSpPr/>
            <p:nvPr/>
          </p:nvSpPr>
          <p:spPr>
            <a:xfrm>
              <a:off x="1727325" y="2134850"/>
              <a:ext cx="543750" cy="481425"/>
            </a:xfrm>
            <a:custGeom>
              <a:avLst/>
              <a:gdLst/>
              <a:ahLst/>
              <a:cxnLst/>
              <a:rect l="l" t="t" r="r" b="b"/>
              <a:pathLst>
                <a:path w="21750" h="19257" extrusionOk="0">
                  <a:moveTo>
                    <a:pt x="10100" y="1"/>
                  </a:moveTo>
                  <a:cubicBezTo>
                    <a:pt x="8331" y="1"/>
                    <a:pt x="6901" y="1364"/>
                    <a:pt x="5267" y="2433"/>
                  </a:cubicBezTo>
                  <a:cubicBezTo>
                    <a:pt x="3216" y="3773"/>
                    <a:pt x="1300" y="5475"/>
                    <a:pt x="483" y="7820"/>
                  </a:cubicBezTo>
                  <a:cubicBezTo>
                    <a:pt x="121" y="8811"/>
                    <a:pt x="0" y="9910"/>
                    <a:pt x="295" y="10915"/>
                  </a:cubicBezTo>
                  <a:cubicBezTo>
                    <a:pt x="590" y="11907"/>
                    <a:pt x="1394" y="12805"/>
                    <a:pt x="2412" y="13033"/>
                  </a:cubicBezTo>
                  <a:cubicBezTo>
                    <a:pt x="2628" y="13082"/>
                    <a:pt x="2844" y="13103"/>
                    <a:pt x="3061" y="13103"/>
                  </a:cubicBezTo>
                  <a:cubicBezTo>
                    <a:pt x="4030" y="13103"/>
                    <a:pt x="5017" y="12698"/>
                    <a:pt x="5999" y="12698"/>
                  </a:cubicBezTo>
                  <a:cubicBezTo>
                    <a:pt x="6099" y="12698"/>
                    <a:pt x="6199" y="12702"/>
                    <a:pt x="6299" y="12711"/>
                  </a:cubicBezTo>
                  <a:cubicBezTo>
                    <a:pt x="7960" y="12872"/>
                    <a:pt x="9153" y="14333"/>
                    <a:pt x="10091" y="15713"/>
                  </a:cubicBezTo>
                  <a:cubicBezTo>
                    <a:pt x="11016" y="17107"/>
                    <a:pt x="12007" y="18634"/>
                    <a:pt x="13602" y="19130"/>
                  </a:cubicBezTo>
                  <a:cubicBezTo>
                    <a:pt x="13888" y="19216"/>
                    <a:pt x="14183" y="19257"/>
                    <a:pt x="14478" y="19257"/>
                  </a:cubicBezTo>
                  <a:cubicBezTo>
                    <a:pt x="16062" y="19257"/>
                    <a:pt x="17650" y="18085"/>
                    <a:pt x="17944" y="16503"/>
                  </a:cubicBezTo>
                  <a:cubicBezTo>
                    <a:pt x="18279" y="14748"/>
                    <a:pt x="17220" y="12979"/>
                    <a:pt x="17475" y="11210"/>
                  </a:cubicBezTo>
                  <a:cubicBezTo>
                    <a:pt x="17502" y="10888"/>
                    <a:pt x="17622" y="10580"/>
                    <a:pt x="17810" y="10339"/>
                  </a:cubicBezTo>
                  <a:cubicBezTo>
                    <a:pt x="18252" y="9830"/>
                    <a:pt x="19030" y="9843"/>
                    <a:pt x="19673" y="9642"/>
                  </a:cubicBezTo>
                  <a:cubicBezTo>
                    <a:pt x="20892" y="9254"/>
                    <a:pt x="21670" y="7954"/>
                    <a:pt x="21710" y="6667"/>
                  </a:cubicBezTo>
                  <a:cubicBezTo>
                    <a:pt x="21750" y="5394"/>
                    <a:pt x="21160" y="4161"/>
                    <a:pt x="20370" y="3156"/>
                  </a:cubicBezTo>
                  <a:cubicBezTo>
                    <a:pt x="19498" y="2073"/>
                    <a:pt x="18261" y="1159"/>
                    <a:pt x="16878" y="1159"/>
                  </a:cubicBezTo>
                  <a:cubicBezTo>
                    <a:pt x="16858" y="1159"/>
                    <a:pt x="16838" y="1159"/>
                    <a:pt x="16818" y="1159"/>
                  </a:cubicBezTo>
                  <a:cubicBezTo>
                    <a:pt x="16162" y="1186"/>
                    <a:pt x="15519" y="1414"/>
                    <a:pt x="14862" y="1414"/>
                  </a:cubicBezTo>
                  <a:cubicBezTo>
                    <a:pt x="14850" y="1414"/>
                    <a:pt x="14838" y="1414"/>
                    <a:pt x="14826" y="1414"/>
                  </a:cubicBezTo>
                  <a:cubicBezTo>
                    <a:pt x="13714" y="1414"/>
                    <a:pt x="12693" y="806"/>
                    <a:pt x="11672" y="355"/>
                  </a:cubicBezTo>
                  <a:cubicBezTo>
                    <a:pt x="11114" y="107"/>
                    <a:pt x="10594" y="1"/>
                    <a:pt x="10100"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4"/>
            <p:cNvSpPr/>
            <p:nvPr/>
          </p:nvSpPr>
          <p:spPr>
            <a:xfrm>
              <a:off x="2080775" y="2219825"/>
              <a:ext cx="148000" cy="102500"/>
            </a:xfrm>
            <a:custGeom>
              <a:avLst/>
              <a:gdLst/>
              <a:ahLst/>
              <a:cxnLst/>
              <a:rect l="l" t="t" r="r" b="b"/>
              <a:pathLst>
                <a:path w="5920" h="4100" extrusionOk="0">
                  <a:moveTo>
                    <a:pt x="2081" y="1"/>
                  </a:moveTo>
                  <a:cubicBezTo>
                    <a:pt x="1321" y="1"/>
                    <a:pt x="639" y="323"/>
                    <a:pt x="335" y="1124"/>
                  </a:cubicBezTo>
                  <a:cubicBezTo>
                    <a:pt x="0" y="2035"/>
                    <a:pt x="442" y="3121"/>
                    <a:pt x="1247" y="3657"/>
                  </a:cubicBezTo>
                  <a:cubicBezTo>
                    <a:pt x="1700" y="3959"/>
                    <a:pt x="2243" y="4099"/>
                    <a:pt x="2791" y="4099"/>
                  </a:cubicBezTo>
                  <a:cubicBezTo>
                    <a:pt x="3215" y="4099"/>
                    <a:pt x="3642" y="4016"/>
                    <a:pt x="4034" y="3858"/>
                  </a:cubicBezTo>
                  <a:cubicBezTo>
                    <a:pt x="4423" y="3724"/>
                    <a:pt x="4744" y="3469"/>
                    <a:pt x="4972" y="3148"/>
                  </a:cubicBezTo>
                  <a:cubicBezTo>
                    <a:pt x="5920" y="1651"/>
                    <a:pt x="3800" y="1"/>
                    <a:pt x="2081"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4"/>
            <p:cNvSpPr/>
            <p:nvPr/>
          </p:nvSpPr>
          <p:spPr>
            <a:xfrm>
              <a:off x="1985275" y="2207300"/>
              <a:ext cx="60675" cy="44000"/>
            </a:xfrm>
            <a:custGeom>
              <a:avLst/>
              <a:gdLst/>
              <a:ahLst/>
              <a:cxnLst/>
              <a:rect l="l" t="t" r="r" b="b"/>
              <a:pathLst>
                <a:path w="2427" h="1760" extrusionOk="0">
                  <a:moveTo>
                    <a:pt x="1718" y="0"/>
                  </a:moveTo>
                  <a:cubicBezTo>
                    <a:pt x="1474" y="0"/>
                    <a:pt x="1190" y="78"/>
                    <a:pt x="926" y="205"/>
                  </a:cubicBezTo>
                  <a:cubicBezTo>
                    <a:pt x="443" y="432"/>
                    <a:pt x="14" y="808"/>
                    <a:pt x="1" y="1143"/>
                  </a:cubicBezTo>
                  <a:cubicBezTo>
                    <a:pt x="1" y="1496"/>
                    <a:pt x="384" y="1760"/>
                    <a:pt x="739" y="1760"/>
                  </a:cubicBezTo>
                  <a:cubicBezTo>
                    <a:pt x="747" y="1760"/>
                    <a:pt x="756" y="1759"/>
                    <a:pt x="765" y="1759"/>
                  </a:cubicBezTo>
                  <a:cubicBezTo>
                    <a:pt x="1140" y="1732"/>
                    <a:pt x="1448" y="1518"/>
                    <a:pt x="1756" y="1317"/>
                  </a:cubicBezTo>
                  <a:cubicBezTo>
                    <a:pt x="2051" y="1102"/>
                    <a:pt x="2427" y="781"/>
                    <a:pt x="2333" y="406"/>
                  </a:cubicBezTo>
                  <a:cubicBezTo>
                    <a:pt x="2259" y="118"/>
                    <a:pt x="2018" y="0"/>
                    <a:pt x="1718"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4"/>
            <p:cNvSpPr/>
            <p:nvPr/>
          </p:nvSpPr>
          <p:spPr>
            <a:xfrm>
              <a:off x="2083275" y="2348050"/>
              <a:ext cx="41075" cy="35625"/>
            </a:xfrm>
            <a:custGeom>
              <a:avLst/>
              <a:gdLst/>
              <a:ahLst/>
              <a:cxnLst/>
              <a:rect l="l" t="t" r="r" b="b"/>
              <a:pathLst>
                <a:path w="1643" h="1425" extrusionOk="0">
                  <a:moveTo>
                    <a:pt x="909" y="0"/>
                  </a:moveTo>
                  <a:cubicBezTo>
                    <a:pt x="428" y="0"/>
                    <a:pt x="1" y="763"/>
                    <a:pt x="275" y="1168"/>
                  </a:cubicBezTo>
                  <a:cubicBezTo>
                    <a:pt x="383" y="1302"/>
                    <a:pt x="543" y="1396"/>
                    <a:pt x="718" y="1409"/>
                  </a:cubicBezTo>
                  <a:cubicBezTo>
                    <a:pt x="763" y="1420"/>
                    <a:pt x="810" y="1425"/>
                    <a:pt x="856" y="1425"/>
                  </a:cubicBezTo>
                  <a:cubicBezTo>
                    <a:pt x="988" y="1425"/>
                    <a:pt x="1122" y="1384"/>
                    <a:pt x="1240" y="1315"/>
                  </a:cubicBezTo>
                  <a:cubicBezTo>
                    <a:pt x="1642" y="994"/>
                    <a:pt x="1522" y="56"/>
                    <a:pt x="945" y="2"/>
                  </a:cubicBezTo>
                  <a:cubicBezTo>
                    <a:pt x="933" y="1"/>
                    <a:pt x="921" y="0"/>
                    <a:pt x="909"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4"/>
            <p:cNvSpPr/>
            <p:nvPr/>
          </p:nvSpPr>
          <p:spPr>
            <a:xfrm>
              <a:off x="1933700" y="2495500"/>
              <a:ext cx="41900" cy="46925"/>
            </a:xfrm>
            <a:custGeom>
              <a:avLst/>
              <a:gdLst/>
              <a:ahLst/>
              <a:cxnLst/>
              <a:rect l="l" t="t" r="r" b="b"/>
              <a:pathLst>
                <a:path w="1676" h="1877" fill="none" extrusionOk="0">
                  <a:moveTo>
                    <a:pt x="1675" y="0"/>
                  </a:moveTo>
                  <a:cubicBezTo>
                    <a:pt x="1260" y="429"/>
                    <a:pt x="416" y="1448"/>
                    <a:pt x="0" y="1876"/>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4"/>
            <p:cNvSpPr/>
            <p:nvPr/>
          </p:nvSpPr>
          <p:spPr>
            <a:xfrm>
              <a:off x="1952125" y="2519625"/>
              <a:ext cx="39875" cy="47925"/>
            </a:xfrm>
            <a:custGeom>
              <a:avLst/>
              <a:gdLst/>
              <a:ahLst/>
              <a:cxnLst/>
              <a:rect l="l" t="t" r="r" b="b"/>
              <a:pathLst>
                <a:path w="1595" h="1917" fill="none" extrusionOk="0">
                  <a:moveTo>
                    <a:pt x="1595" y="0"/>
                  </a:moveTo>
                  <a:cubicBezTo>
                    <a:pt x="1287" y="536"/>
                    <a:pt x="429" y="1461"/>
                    <a:pt x="0" y="1917"/>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4"/>
            <p:cNvSpPr/>
            <p:nvPr/>
          </p:nvSpPr>
          <p:spPr>
            <a:xfrm>
              <a:off x="2082100" y="2609400"/>
              <a:ext cx="11100" cy="41575"/>
            </a:xfrm>
            <a:custGeom>
              <a:avLst/>
              <a:gdLst/>
              <a:ahLst/>
              <a:cxnLst/>
              <a:rect l="l" t="t" r="r" b="b"/>
              <a:pathLst>
                <a:path w="444" h="1663" fill="none" extrusionOk="0">
                  <a:moveTo>
                    <a:pt x="1" y="1"/>
                  </a:moveTo>
                  <a:cubicBezTo>
                    <a:pt x="121" y="563"/>
                    <a:pt x="269" y="1113"/>
                    <a:pt x="443" y="1662"/>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4"/>
            <p:cNvSpPr/>
            <p:nvPr/>
          </p:nvSpPr>
          <p:spPr>
            <a:xfrm>
              <a:off x="2110925" y="2615425"/>
              <a:ext cx="15100" cy="30525"/>
            </a:xfrm>
            <a:custGeom>
              <a:avLst/>
              <a:gdLst/>
              <a:ahLst/>
              <a:cxnLst/>
              <a:rect l="l" t="t" r="r" b="b"/>
              <a:pathLst>
                <a:path w="604" h="1221" fill="none" extrusionOk="0">
                  <a:moveTo>
                    <a:pt x="27" y="41"/>
                  </a:moveTo>
                  <a:cubicBezTo>
                    <a:pt x="14" y="68"/>
                    <a:pt x="0" y="1"/>
                    <a:pt x="27" y="1"/>
                  </a:cubicBezTo>
                  <a:cubicBezTo>
                    <a:pt x="67" y="1"/>
                    <a:pt x="81" y="41"/>
                    <a:pt x="81" y="68"/>
                  </a:cubicBezTo>
                  <a:cubicBezTo>
                    <a:pt x="215" y="470"/>
                    <a:pt x="389" y="859"/>
                    <a:pt x="603" y="122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4"/>
            <p:cNvSpPr/>
            <p:nvPr/>
          </p:nvSpPr>
          <p:spPr>
            <a:xfrm>
              <a:off x="2151450" y="2585275"/>
              <a:ext cx="19475" cy="28175"/>
            </a:xfrm>
            <a:custGeom>
              <a:avLst/>
              <a:gdLst/>
              <a:ahLst/>
              <a:cxnLst/>
              <a:rect l="l" t="t" r="r" b="b"/>
              <a:pathLst>
                <a:path w="779" h="1127" fill="none" extrusionOk="0">
                  <a:moveTo>
                    <a:pt x="1" y="1"/>
                  </a:moveTo>
                  <a:lnTo>
                    <a:pt x="778" y="1126"/>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4"/>
            <p:cNvSpPr/>
            <p:nvPr/>
          </p:nvSpPr>
          <p:spPr>
            <a:xfrm>
              <a:off x="2164200" y="2554450"/>
              <a:ext cx="30500" cy="21475"/>
            </a:xfrm>
            <a:custGeom>
              <a:avLst/>
              <a:gdLst/>
              <a:ahLst/>
              <a:cxnLst/>
              <a:rect l="l" t="t" r="r" b="b"/>
              <a:pathLst>
                <a:path w="1220" h="859" fill="none" extrusionOk="0">
                  <a:moveTo>
                    <a:pt x="0" y="1"/>
                  </a:moveTo>
                  <a:lnTo>
                    <a:pt x="1220" y="859"/>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4"/>
            <p:cNvSpPr/>
            <p:nvPr/>
          </p:nvSpPr>
          <p:spPr>
            <a:xfrm>
              <a:off x="2170225" y="2507550"/>
              <a:ext cx="42900" cy="2375"/>
            </a:xfrm>
            <a:custGeom>
              <a:avLst/>
              <a:gdLst/>
              <a:ahLst/>
              <a:cxnLst/>
              <a:rect l="l" t="t" r="r" b="b"/>
              <a:pathLst>
                <a:path w="1716" h="95" fill="none" extrusionOk="0">
                  <a:moveTo>
                    <a:pt x="0" y="14"/>
                  </a:moveTo>
                  <a:cubicBezTo>
                    <a:pt x="563" y="95"/>
                    <a:pt x="1139" y="81"/>
                    <a:pt x="1716"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4"/>
            <p:cNvSpPr/>
            <p:nvPr/>
          </p:nvSpPr>
          <p:spPr>
            <a:xfrm>
              <a:off x="2162175" y="2464350"/>
              <a:ext cx="31850" cy="5700"/>
            </a:xfrm>
            <a:custGeom>
              <a:avLst/>
              <a:gdLst/>
              <a:ahLst/>
              <a:cxnLst/>
              <a:rect l="l" t="t" r="r" b="b"/>
              <a:pathLst>
                <a:path w="1274" h="228" fill="none" extrusionOk="0">
                  <a:moveTo>
                    <a:pt x="1" y="228"/>
                  </a:moveTo>
                  <a:cubicBezTo>
                    <a:pt x="416" y="121"/>
                    <a:pt x="845" y="40"/>
                    <a:pt x="1274"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4"/>
            <p:cNvSpPr/>
            <p:nvPr/>
          </p:nvSpPr>
          <p:spPr>
            <a:xfrm>
              <a:off x="2157500" y="2399675"/>
              <a:ext cx="35200" cy="31175"/>
            </a:xfrm>
            <a:custGeom>
              <a:avLst/>
              <a:gdLst/>
              <a:ahLst/>
              <a:cxnLst/>
              <a:rect l="l" t="t" r="r" b="b"/>
              <a:pathLst>
                <a:path w="1408" h="1247" fill="none" extrusionOk="0">
                  <a:moveTo>
                    <a:pt x="0" y="1"/>
                  </a:moveTo>
                  <a:cubicBezTo>
                    <a:pt x="335" y="349"/>
                    <a:pt x="978" y="1033"/>
                    <a:pt x="1407" y="1247"/>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4"/>
            <p:cNvSpPr/>
            <p:nvPr/>
          </p:nvSpPr>
          <p:spPr>
            <a:xfrm>
              <a:off x="2178925" y="2370200"/>
              <a:ext cx="28500" cy="43575"/>
            </a:xfrm>
            <a:custGeom>
              <a:avLst/>
              <a:gdLst/>
              <a:ahLst/>
              <a:cxnLst/>
              <a:rect l="l" t="t" r="r" b="b"/>
              <a:pathLst>
                <a:path w="1140" h="1743" fill="none" extrusionOk="0">
                  <a:moveTo>
                    <a:pt x="1" y="0"/>
                  </a:moveTo>
                  <a:cubicBezTo>
                    <a:pt x="215" y="295"/>
                    <a:pt x="992" y="1407"/>
                    <a:pt x="1140" y="1743"/>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4"/>
            <p:cNvSpPr/>
            <p:nvPr/>
          </p:nvSpPr>
          <p:spPr>
            <a:xfrm>
              <a:off x="2234200" y="2367850"/>
              <a:ext cx="21475" cy="31850"/>
            </a:xfrm>
            <a:custGeom>
              <a:avLst/>
              <a:gdLst/>
              <a:ahLst/>
              <a:cxnLst/>
              <a:rect l="l" t="t" r="r" b="b"/>
              <a:pathLst>
                <a:path w="859" h="1274" fill="none" extrusionOk="0">
                  <a:moveTo>
                    <a:pt x="1" y="1"/>
                  </a:moveTo>
                  <a:cubicBezTo>
                    <a:pt x="269" y="443"/>
                    <a:pt x="550" y="858"/>
                    <a:pt x="858" y="1274"/>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4"/>
            <p:cNvSpPr/>
            <p:nvPr/>
          </p:nvSpPr>
          <p:spPr>
            <a:xfrm>
              <a:off x="2261350" y="2339700"/>
              <a:ext cx="19450" cy="12425"/>
            </a:xfrm>
            <a:custGeom>
              <a:avLst/>
              <a:gdLst/>
              <a:ahLst/>
              <a:cxnLst/>
              <a:rect l="l" t="t" r="r" b="b"/>
              <a:pathLst>
                <a:path w="778" h="497" fill="none" extrusionOk="0">
                  <a:moveTo>
                    <a:pt x="0" y="1"/>
                  </a:moveTo>
                  <a:lnTo>
                    <a:pt x="778" y="497"/>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4"/>
            <p:cNvSpPr/>
            <p:nvPr/>
          </p:nvSpPr>
          <p:spPr>
            <a:xfrm>
              <a:off x="2267375" y="2298500"/>
              <a:ext cx="30500" cy="6400"/>
            </a:xfrm>
            <a:custGeom>
              <a:avLst/>
              <a:gdLst/>
              <a:ahLst/>
              <a:cxnLst/>
              <a:rect l="l" t="t" r="r" b="b"/>
              <a:pathLst>
                <a:path w="1220" h="256" fill="none" extrusionOk="0">
                  <a:moveTo>
                    <a:pt x="1" y="255"/>
                  </a:moveTo>
                  <a:lnTo>
                    <a:pt x="1220" y="1"/>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4"/>
            <p:cNvSpPr/>
            <p:nvPr/>
          </p:nvSpPr>
          <p:spPr>
            <a:xfrm>
              <a:off x="2261000" y="2241550"/>
              <a:ext cx="36875" cy="17450"/>
            </a:xfrm>
            <a:custGeom>
              <a:avLst/>
              <a:gdLst/>
              <a:ahLst/>
              <a:cxnLst/>
              <a:rect l="l" t="t" r="r" b="b"/>
              <a:pathLst>
                <a:path w="1475" h="698" fill="none" extrusionOk="0">
                  <a:moveTo>
                    <a:pt x="1" y="697"/>
                  </a:moveTo>
                  <a:lnTo>
                    <a:pt x="1475" y="0"/>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4"/>
            <p:cNvSpPr/>
            <p:nvPr/>
          </p:nvSpPr>
          <p:spPr>
            <a:xfrm>
              <a:off x="2229525" y="2182250"/>
              <a:ext cx="25475" cy="25150"/>
            </a:xfrm>
            <a:custGeom>
              <a:avLst/>
              <a:gdLst/>
              <a:ahLst/>
              <a:cxnLst/>
              <a:rect l="l" t="t" r="r" b="b"/>
              <a:pathLst>
                <a:path w="1019" h="1006" fill="none" extrusionOk="0">
                  <a:moveTo>
                    <a:pt x="0" y="1006"/>
                  </a:moveTo>
                  <a:lnTo>
                    <a:pt x="1019" y="0"/>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4"/>
            <p:cNvSpPr/>
            <p:nvPr/>
          </p:nvSpPr>
          <p:spPr>
            <a:xfrm>
              <a:off x="2199375" y="2149075"/>
              <a:ext cx="32850" cy="49950"/>
            </a:xfrm>
            <a:custGeom>
              <a:avLst/>
              <a:gdLst/>
              <a:ahLst/>
              <a:cxnLst/>
              <a:rect l="l" t="t" r="r" b="b"/>
              <a:pathLst>
                <a:path w="1314" h="1998" fill="none" extrusionOk="0">
                  <a:moveTo>
                    <a:pt x="483" y="1314"/>
                  </a:moveTo>
                  <a:cubicBezTo>
                    <a:pt x="0" y="1998"/>
                    <a:pt x="416" y="1260"/>
                    <a:pt x="442" y="1220"/>
                  </a:cubicBezTo>
                  <a:cubicBezTo>
                    <a:pt x="710" y="805"/>
                    <a:pt x="1005" y="403"/>
                    <a:pt x="1313"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4"/>
            <p:cNvSpPr/>
            <p:nvPr/>
          </p:nvSpPr>
          <p:spPr>
            <a:xfrm>
              <a:off x="2165525" y="2139025"/>
              <a:ext cx="5725" cy="35875"/>
            </a:xfrm>
            <a:custGeom>
              <a:avLst/>
              <a:gdLst/>
              <a:ahLst/>
              <a:cxnLst/>
              <a:rect l="l" t="t" r="r" b="b"/>
              <a:pathLst>
                <a:path w="229" h="1435" fill="none" extrusionOk="0">
                  <a:moveTo>
                    <a:pt x="1" y="1435"/>
                  </a:moveTo>
                  <a:cubicBezTo>
                    <a:pt x="121" y="966"/>
                    <a:pt x="202" y="483"/>
                    <a:pt x="228"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4"/>
            <p:cNvSpPr/>
            <p:nvPr/>
          </p:nvSpPr>
          <p:spPr>
            <a:xfrm>
              <a:off x="2136375" y="2117600"/>
              <a:ext cx="2375" cy="58650"/>
            </a:xfrm>
            <a:custGeom>
              <a:avLst/>
              <a:gdLst/>
              <a:ahLst/>
              <a:cxnLst/>
              <a:rect l="l" t="t" r="r" b="b"/>
              <a:pathLst>
                <a:path w="95" h="2346" fill="none" extrusionOk="0">
                  <a:moveTo>
                    <a:pt x="95" y="2345"/>
                  </a:moveTo>
                  <a:cubicBezTo>
                    <a:pt x="81" y="1769"/>
                    <a:pt x="14" y="563"/>
                    <a:pt x="1"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4"/>
            <p:cNvSpPr/>
            <p:nvPr/>
          </p:nvSpPr>
          <p:spPr>
            <a:xfrm>
              <a:off x="2103225" y="2132675"/>
              <a:ext cx="12400" cy="46250"/>
            </a:xfrm>
            <a:custGeom>
              <a:avLst/>
              <a:gdLst/>
              <a:ahLst/>
              <a:cxnLst/>
              <a:rect l="l" t="t" r="r" b="b"/>
              <a:pathLst>
                <a:path w="496" h="1850" fill="none" extrusionOk="0">
                  <a:moveTo>
                    <a:pt x="496" y="1849"/>
                  </a:moveTo>
                  <a:cubicBezTo>
                    <a:pt x="349" y="1407"/>
                    <a:pt x="0" y="469"/>
                    <a:pt x="0"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4"/>
            <p:cNvSpPr/>
            <p:nvPr/>
          </p:nvSpPr>
          <p:spPr>
            <a:xfrm>
              <a:off x="2078750" y="2121275"/>
              <a:ext cx="1050" cy="49600"/>
            </a:xfrm>
            <a:custGeom>
              <a:avLst/>
              <a:gdLst/>
              <a:ahLst/>
              <a:cxnLst/>
              <a:rect l="l" t="t" r="r" b="b"/>
              <a:pathLst>
                <a:path w="42" h="1984" fill="none" extrusionOk="0">
                  <a:moveTo>
                    <a:pt x="1" y="1984"/>
                  </a:moveTo>
                  <a:cubicBezTo>
                    <a:pt x="41" y="1796"/>
                    <a:pt x="41" y="1609"/>
                    <a:pt x="1" y="1408"/>
                  </a:cubicBezTo>
                  <a:lnTo>
                    <a:pt x="1" y="1"/>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4"/>
            <p:cNvSpPr/>
            <p:nvPr/>
          </p:nvSpPr>
          <p:spPr>
            <a:xfrm>
              <a:off x="2040225" y="2116250"/>
              <a:ext cx="13775" cy="53300"/>
            </a:xfrm>
            <a:custGeom>
              <a:avLst/>
              <a:gdLst/>
              <a:ahLst/>
              <a:cxnLst/>
              <a:rect l="l" t="t" r="r" b="b"/>
              <a:pathLst>
                <a:path w="551" h="2132" fill="none" extrusionOk="0">
                  <a:moveTo>
                    <a:pt x="1" y="2131"/>
                  </a:moveTo>
                  <a:cubicBezTo>
                    <a:pt x="135" y="1408"/>
                    <a:pt x="309" y="697"/>
                    <a:pt x="550"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4"/>
            <p:cNvSpPr/>
            <p:nvPr/>
          </p:nvSpPr>
          <p:spPr>
            <a:xfrm>
              <a:off x="1996000" y="2107550"/>
              <a:ext cx="1025" cy="48600"/>
            </a:xfrm>
            <a:custGeom>
              <a:avLst/>
              <a:gdLst/>
              <a:ahLst/>
              <a:cxnLst/>
              <a:rect l="l" t="t" r="r" b="b"/>
              <a:pathLst>
                <a:path w="41" h="1944" fill="none" extrusionOk="0">
                  <a:moveTo>
                    <a:pt x="1" y="1943"/>
                  </a:moveTo>
                  <a:cubicBezTo>
                    <a:pt x="14" y="978"/>
                    <a:pt x="14" y="295"/>
                    <a:pt x="41"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4"/>
            <p:cNvSpPr/>
            <p:nvPr/>
          </p:nvSpPr>
          <p:spPr>
            <a:xfrm>
              <a:off x="1950100" y="2084425"/>
              <a:ext cx="14775" cy="58325"/>
            </a:xfrm>
            <a:custGeom>
              <a:avLst/>
              <a:gdLst/>
              <a:ahLst/>
              <a:cxnLst/>
              <a:rect l="l" t="t" r="r" b="b"/>
              <a:pathLst>
                <a:path w="591" h="2333" fill="none" extrusionOk="0">
                  <a:moveTo>
                    <a:pt x="1" y="0"/>
                  </a:moveTo>
                  <a:cubicBezTo>
                    <a:pt x="148" y="791"/>
                    <a:pt x="349" y="1568"/>
                    <a:pt x="591" y="2332"/>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4"/>
            <p:cNvSpPr/>
            <p:nvPr/>
          </p:nvSpPr>
          <p:spPr>
            <a:xfrm>
              <a:off x="1910900" y="2112225"/>
              <a:ext cx="18450" cy="39550"/>
            </a:xfrm>
            <a:custGeom>
              <a:avLst/>
              <a:gdLst/>
              <a:ahLst/>
              <a:cxnLst/>
              <a:rect l="l" t="t" r="r" b="b"/>
              <a:pathLst>
                <a:path w="738" h="1582" fill="none" extrusionOk="0">
                  <a:moveTo>
                    <a:pt x="1" y="1"/>
                  </a:moveTo>
                  <a:cubicBezTo>
                    <a:pt x="242" y="523"/>
                    <a:pt x="483" y="1059"/>
                    <a:pt x="738" y="1582"/>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4"/>
            <p:cNvSpPr/>
            <p:nvPr/>
          </p:nvSpPr>
          <p:spPr>
            <a:xfrm>
              <a:off x="1846575" y="2136350"/>
              <a:ext cx="49625" cy="41225"/>
            </a:xfrm>
            <a:custGeom>
              <a:avLst/>
              <a:gdLst/>
              <a:ahLst/>
              <a:cxnLst/>
              <a:rect l="l" t="t" r="r" b="b"/>
              <a:pathLst>
                <a:path w="1985" h="1649" fill="none" extrusionOk="0">
                  <a:moveTo>
                    <a:pt x="1984" y="1649"/>
                  </a:moveTo>
                  <a:lnTo>
                    <a:pt x="1" y="1"/>
                  </a:ln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4"/>
            <p:cNvSpPr/>
            <p:nvPr/>
          </p:nvSpPr>
          <p:spPr>
            <a:xfrm>
              <a:off x="1819775" y="2161475"/>
              <a:ext cx="49625" cy="32525"/>
            </a:xfrm>
            <a:custGeom>
              <a:avLst/>
              <a:gdLst/>
              <a:ahLst/>
              <a:cxnLst/>
              <a:rect l="l" t="t" r="r" b="b"/>
              <a:pathLst>
                <a:path w="1985" h="1301" fill="none" extrusionOk="0">
                  <a:moveTo>
                    <a:pt x="1984" y="1301"/>
                  </a:moveTo>
                  <a:cubicBezTo>
                    <a:pt x="1582" y="845"/>
                    <a:pt x="631" y="322"/>
                    <a:pt x="1"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4"/>
            <p:cNvSpPr/>
            <p:nvPr/>
          </p:nvSpPr>
          <p:spPr>
            <a:xfrm>
              <a:off x="1904200" y="2464350"/>
              <a:ext cx="45925" cy="40875"/>
            </a:xfrm>
            <a:custGeom>
              <a:avLst/>
              <a:gdLst/>
              <a:ahLst/>
              <a:cxnLst/>
              <a:rect l="l" t="t" r="r" b="b"/>
              <a:pathLst>
                <a:path w="1837" h="1635" fill="none" extrusionOk="0">
                  <a:moveTo>
                    <a:pt x="1837" y="0"/>
                  </a:moveTo>
                  <a:cubicBezTo>
                    <a:pt x="1462" y="402"/>
                    <a:pt x="497" y="1394"/>
                    <a:pt x="1" y="1635"/>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4"/>
            <p:cNvSpPr/>
            <p:nvPr/>
          </p:nvSpPr>
          <p:spPr>
            <a:xfrm>
              <a:off x="1860325" y="2450275"/>
              <a:ext cx="16775" cy="44250"/>
            </a:xfrm>
            <a:custGeom>
              <a:avLst/>
              <a:gdLst/>
              <a:ahLst/>
              <a:cxnLst/>
              <a:rect l="l" t="t" r="r" b="b"/>
              <a:pathLst>
                <a:path w="671" h="1770" fill="none" extrusionOk="0">
                  <a:moveTo>
                    <a:pt x="670" y="0"/>
                  </a:moveTo>
                  <a:cubicBezTo>
                    <a:pt x="469" y="590"/>
                    <a:pt x="242" y="1179"/>
                    <a:pt x="0" y="1769"/>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4"/>
            <p:cNvSpPr/>
            <p:nvPr/>
          </p:nvSpPr>
          <p:spPr>
            <a:xfrm>
              <a:off x="1811075" y="2455300"/>
              <a:ext cx="12750" cy="46575"/>
            </a:xfrm>
            <a:custGeom>
              <a:avLst/>
              <a:gdLst/>
              <a:ahLst/>
              <a:cxnLst/>
              <a:rect l="l" t="t" r="r" b="b"/>
              <a:pathLst>
                <a:path w="510" h="1863" fill="none" extrusionOk="0">
                  <a:moveTo>
                    <a:pt x="510" y="0"/>
                  </a:moveTo>
                  <a:cubicBezTo>
                    <a:pt x="389" y="630"/>
                    <a:pt x="228" y="1260"/>
                    <a:pt x="0" y="1863"/>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4"/>
            <p:cNvSpPr/>
            <p:nvPr/>
          </p:nvSpPr>
          <p:spPr>
            <a:xfrm>
              <a:off x="1737700" y="2426825"/>
              <a:ext cx="32200" cy="52275"/>
            </a:xfrm>
            <a:custGeom>
              <a:avLst/>
              <a:gdLst/>
              <a:ahLst/>
              <a:cxnLst/>
              <a:rect l="l" t="t" r="r" b="b"/>
              <a:pathLst>
                <a:path w="1288" h="2091" fill="none" extrusionOk="0">
                  <a:moveTo>
                    <a:pt x="1287" y="0"/>
                  </a:moveTo>
                  <a:cubicBezTo>
                    <a:pt x="1033" y="389"/>
                    <a:pt x="242" y="1702"/>
                    <a:pt x="1" y="209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4"/>
            <p:cNvSpPr/>
            <p:nvPr/>
          </p:nvSpPr>
          <p:spPr>
            <a:xfrm>
              <a:off x="1699500" y="2413075"/>
              <a:ext cx="39225" cy="21800"/>
            </a:xfrm>
            <a:custGeom>
              <a:avLst/>
              <a:gdLst/>
              <a:ahLst/>
              <a:cxnLst/>
              <a:rect l="l" t="t" r="r" b="b"/>
              <a:pathLst>
                <a:path w="1569" h="872" fill="none" extrusionOk="0">
                  <a:moveTo>
                    <a:pt x="1569" y="1"/>
                  </a:moveTo>
                  <a:cubicBezTo>
                    <a:pt x="1019" y="242"/>
                    <a:pt x="497" y="537"/>
                    <a:pt x="1" y="872"/>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4"/>
            <p:cNvSpPr/>
            <p:nvPr/>
          </p:nvSpPr>
          <p:spPr>
            <a:xfrm>
              <a:off x="1678075" y="2356800"/>
              <a:ext cx="55300" cy="5375"/>
            </a:xfrm>
            <a:custGeom>
              <a:avLst/>
              <a:gdLst/>
              <a:ahLst/>
              <a:cxnLst/>
              <a:rect l="l" t="t" r="r" b="b"/>
              <a:pathLst>
                <a:path w="2212" h="215" fill="none" extrusionOk="0">
                  <a:moveTo>
                    <a:pt x="2211" y="215"/>
                  </a:moveTo>
                  <a:cubicBezTo>
                    <a:pt x="1474" y="201"/>
                    <a:pt x="724" y="134"/>
                    <a:pt x="0"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4"/>
            <p:cNvSpPr/>
            <p:nvPr/>
          </p:nvSpPr>
          <p:spPr>
            <a:xfrm>
              <a:off x="1676400" y="2321625"/>
              <a:ext cx="63675" cy="20125"/>
            </a:xfrm>
            <a:custGeom>
              <a:avLst/>
              <a:gdLst/>
              <a:ahLst/>
              <a:cxnLst/>
              <a:rect l="l" t="t" r="r" b="b"/>
              <a:pathLst>
                <a:path w="2547" h="805" fill="none" extrusionOk="0">
                  <a:moveTo>
                    <a:pt x="2546" y="804"/>
                  </a:moveTo>
                  <a:cubicBezTo>
                    <a:pt x="1689" y="590"/>
                    <a:pt x="831" y="322"/>
                    <a:pt x="0"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4"/>
            <p:cNvSpPr/>
            <p:nvPr/>
          </p:nvSpPr>
          <p:spPr>
            <a:xfrm>
              <a:off x="1701850" y="2286100"/>
              <a:ext cx="46925" cy="23475"/>
            </a:xfrm>
            <a:custGeom>
              <a:avLst/>
              <a:gdLst/>
              <a:ahLst/>
              <a:cxnLst/>
              <a:rect l="l" t="t" r="r" b="b"/>
              <a:pathLst>
                <a:path w="1877" h="939" fill="none" extrusionOk="0">
                  <a:moveTo>
                    <a:pt x="1877" y="939"/>
                  </a:moveTo>
                  <a:cubicBezTo>
                    <a:pt x="1368" y="684"/>
                    <a:pt x="510" y="255"/>
                    <a:pt x="1"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4"/>
            <p:cNvSpPr/>
            <p:nvPr/>
          </p:nvSpPr>
          <p:spPr>
            <a:xfrm>
              <a:off x="1710900" y="2237875"/>
              <a:ext cx="62000" cy="36525"/>
            </a:xfrm>
            <a:custGeom>
              <a:avLst/>
              <a:gdLst/>
              <a:ahLst/>
              <a:cxnLst/>
              <a:rect l="l" t="t" r="r" b="b"/>
              <a:pathLst>
                <a:path w="2480" h="1461" fill="none" extrusionOk="0">
                  <a:moveTo>
                    <a:pt x="2480" y="1461"/>
                  </a:moveTo>
                  <a:cubicBezTo>
                    <a:pt x="1609" y="1059"/>
                    <a:pt x="764" y="576"/>
                    <a:pt x="1"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4"/>
            <p:cNvSpPr/>
            <p:nvPr/>
          </p:nvSpPr>
          <p:spPr>
            <a:xfrm>
              <a:off x="1751100" y="2207700"/>
              <a:ext cx="44600" cy="32525"/>
            </a:xfrm>
            <a:custGeom>
              <a:avLst/>
              <a:gdLst/>
              <a:ahLst/>
              <a:cxnLst/>
              <a:rect l="l" t="t" r="r" b="b"/>
              <a:pathLst>
                <a:path w="1784" h="1301" fill="none" extrusionOk="0">
                  <a:moveTo>
                    <a:pt x="1783" y="1301"/>
                  </a:moveTo>
                  <a:cubicBezTo>
                    <a:pt x="1220" y="939"/>
                    <a:pt x="564" y="349"/>
                    <a:pt x="1" y="1"/>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4"/>
            <p:cNvSpPr/>
            <p:nvPr/>
          </p:nvSpPr>
          <p:spPr>
            <a:xfrm>
              <a:off x="1780600" y="2186950"/>
              <a:ext cx="50925" cy="33850"/>
            </a:xfrm>
            <a:custGeom>
              <a:avLst/>
              <a:gdLst/>
              <a:ahLst/>
              <a:cxnLst/>
              <a:rect l="l" t="t" r="r" b="b"/>
              <a:pathLst>
                <a:path w="2037" h="1354" fill="none" extrusionOk="0">
                  <a:moveTo>
                    <a:pt x="2037" y="1354"/>
                  </a:moveTo>
                  <a:cubicBezTo>
                    <a:pt x="1407" y="1112"/>
                    <a:pt x="549" y="389"/>
                    <a:pt x="0" y="0"/>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4"/>
            <p:cNvSpPr/>
            <p:nvPr/>
          </p:nvSpPr>
          <p:spPr>
            <a:xfrm>
              <a:off x="1979250" y="2575225"/>
              <a:ext cx="33875" cy="45925"/>
            </a:xfrm>
            <a:custGeom>
              <a:avLst/>
              <a:gdLst/>
              <a:ahLst/>
              <a:cxnLst/>
              <a:rect l="l" t="t" r="r" b="b"/>
              <a:pathLst>
                <a:path w="1355" h="1837" fill="none" extrusionOk="0">
                  <a:moveTo>
                    <a:pt x="1354" y="1"/>
                  </a:moveTo>
                  <a:cubicBezTo>
                    <a:pt x="845" y="564"/>
                    <a:pt x="389" y="1180"/>
                    <a:pt x="1" y="1837"/>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4"/>
            <p:cNvSpPr/>
            <p:nvPr/>
          </p:nvSpPr>
          <p:spPr>
            <a:xfrm>
              <a:off x="2021475" y="2604375"/>
              <a:ext cx="24800" cy="64350"/>
            </a:xfrm>
            <a:custGeom>
              <a:avLst/>
              <a:gdLst/>
              <a:ahLst/>
              <a:cxnLst/>
              <a:rect l="l" t="t" r="r" b="b"/>
              <a:pathLst>
                <a:path w="992" h="2574" fill="none" extrusionOk="0">
                  <a:moveTo>
                    <a:pt x="992" y="1"/>
                  </a:moveTo>
                  <a:cubicBezTo>
                    <a:pt x="630" y="845"/>
                    <a:pt x="308" y="1703"/>
                    <a:pt x="0" y="2574"/>
                  </a:cubicBezTo>
                </a:path>
              </a:pathLst>
            </a:custGeom>
            <a:noFill/>
            <a:ln w="4350" cap="flat" cmpd="sng">
              <a:solidFill>
                <a:srgbClr val="88AFA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4"/>
            <p:cNvSpPr/>
            <p:nvPr/>
          </p:nvSpPr>
          <p:spPr>
            <a:xfrm>
              <a:off x="1746750" y="2733025"/>
              <a:ext cx="88800" cy="38225"/>
            </a:xfrm>
            <a:custGeom>
              <a:avLst/>
              <a:gdLst/>
              <a:ahLst/>
              <a:cxnLst/>
              <a:rect l="l" t="t" r="r" b="b"/>
              <a:pathLst>
                <a:path w="3552" h="1529" fill="none" extrusionOk="0">
                  <a:moveTo>
                    <a:pt x="1" y="1528"/>
                  </a:moveTo>
                  <a:cubicBezTo>
                    <a:pt x="161" y="1193"/>
                    <a:pt x="925" y="577"/>
                    <a:pt x="1287" y="590"/>
                  </a:cubicBezTo>
                  <a:cubicBezTo>
                    <a:pt x="1475" y="590"/>
                    <a:pt x="1662" y="657"/>
                    <a:pt x="1863" y="671"/>
                  </a:cubicBezTo>
                  <a:cubicBezTo>
                    <a:pt x="2480" y="738"/>
                    <a:pt x="3043" y="362"/>
                    <a:pt x="3552" y="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4"/>
            <p:cNvSpPr/>
            <p:nvPr/>
          </p:nvSpPr>
          <p:spPr>
            <a:xfrm>
              <a:off x="1732350" y="2672050"/>
              <a:ext cx="92150" cy="49950"/>
            </a:xfrm>
            <a:custGeom>
              <a:avLst/>
              <a:gdLst/>
              <a:ahLst/>
              <a:cxnLst/>
              <a:rect l="l" t="t" r="r" b="b"/>
              <a:pathLst>
                <a:path w="3686" h="1998" fill="none" extrusionOk="0">
                  <a:moveTo>
                    <a:pt x="0" y="1997"/>
                  </a:moveTo>
                  <a:cubicBezTo>
                    <a:pt x="107" y="1997"/>
                    <a:pt x="174" y="1890"/>
                    <a:pt x="215" y="1796"/>
                  </a:cubicBezTo>
                  <a:cubicBezTo>
                    <a:pt x="429" y="1341"/>
                    <a:pt x="617" y="764"/>
                    <a:pt x="1099" y="657"/>
                  </a:cubicBezTo>
                  <a:cubicBezTo>
                    <a:pt x="1300" y="630"/>
                    <a:pt x="1501" y="644"/>
                    <a:pt x="1702" y="684"/>
                  </a:cubicBezTo>
                  <a:cubicBezTo>
                    <a:pt x="2426" y="764"/>
                    <a:pt x="3163" y="510"/>
                    <a:pt x="3686" y="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4"/>
            <p:cNvSpPr/>
            <p:nvPr/>
          </p:nvSpPr>
          <p:spPr>
            <a:xfrm>
              <a:off x="1706550" y="2579925"/>
              <a:ext cx="70050" cy="52625"/>
            </a:xfrm>
            <a:custGeom>
              <a:avLst/>
              <a:gdLst/>
              <a:ahLst/>
              <a:cxnLst/>
              <a:rect l="l" t="t" r="r" b="b"/>
              <a:pathLst>
                <a:path w="2802" h="2105" fill="none" extrusionOk="0">
                  <a:moveTo>
                    <a:pt x="0" y="2104"/>
                  </a:moveTo>
                  <a:cubicBezTo>
                    <a:pt x="0" y="1850"/>
                    <a:pt x="670" y="1032"/>
                    <a:pt x="912" y="938"/>
                  </a:cubicBezTo>
                  <a:cubicBezTo>
                    <a:pt x="1166" y="858"/>
                    <a:pt x="1421" y="804"/>
                    <a:pt x="1676" y="764"/>
                  </a:cubicBezTo>
                  <a:cubicBezTo>
                    <a:pt x="2131" y="644"/>
                    <a:pt x="2533" y="376"/>
                    <a:pt x="2801"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4"/>
            <p:cNvSpPr/>
            <p:nvPr/>
          </p:nvSpPr>
          <p:spPr>
            <a:xfrm>
              <a:off x="1645900" y="2441900"/>
              <a:ext cx="14100" cy="93825"/>
            </a:xfrm>
            <a:custGeom>
              <a:avLst/>
              <a:gdLst/>
              <a:ahLst/>
              <a:cxnLst/>
              <a:rect l="l" t="t" r="r" b="b"/>
              <a:pathLst>
                <a:path w="564" h="3753" fill="none" extrusionOk="0">
                  <a:moveTo>
                    <a:pt x="162" y="3752"/>
                  </a:moveTo>
                  <a:cubicBezTo>
                    <a:pt x="1" y="3297"/>
                    <a:pt x="14" y="2171"/>
                    <a:pt x="215" y="1742"/>
                  </a:cubicBezTo>
                  <a:cubicBezTo>
                    <a:pt x="296" y="1595"/>
                    <a:pt x="363" y="1434"/>
                    <a:pt x="430" y="1273"/>
                  </a:cubicBezTo>
                  <a:cubicBezTo>
                    <a:pt x="564" y="844"/>
                    <a:pt x="363" y="389"/>
                    <a:pt x="162"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4"/>
            <p:cNvSpPr/>
            <p:nvPr/>
          </p:nvSpPr>
          <p:spPr>
            <a:xfrm>
              <a:off x="1541375" y="2476725"/>
              <a:ext cx="69375" cy="56325"/>
            </a:xfrm>
            <a:custGeom>
              <a:avLst/>
              <a:gdLst/>
              <a:ahLst/>
              <a:cxnLst/>
              <a:rect l="l" t="t" r="r" b="b"/>
              <a:pathLst>
                <a:path w="2775" h="2253" fill="none" extrusionOk="0">
                  <a:moveTo>
                    <a:pt x="2775" y="2252"/>
                  </a:moveTo>
                  <a:cubicBezTo>
                    <a:pt x="2400" y="2105"/>
                    <a:pt x="2064" y="1850"/>
                    <a:pt x="1823" y="1515"/>
                  </a:cubicBezTo>
                  <a:cubicBezTo>
                    <a:pt x="1689" y="1274"/>
                    <a:pt x="1595" y="1006"/>
                    <a:pt x="1435" y="765"/>
                  </a:cubicBezTo>
                  <a:cubicBezTo>
                    <a:pt x="1113" y="282"/>
                    <a:pt x="577" y="1"/>
                    <a:pt x="1" y="14"/>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4"/>
            <p:cNvSpPr/>
            <p:nvPr/>
          </p:nvSpPr>
          <p:spPr>
            <a:xfrm>
              <a:off x="1494150" y="2543400"/>
              <a:ext cx="102875" cy="31175"/>
            </a:xfrm>
            <a:custGeom>
              <a:avLst/>
              <a:gdLst/>
              <a:ahLst/>
              <a:cxnLst/>
              <a:rect l="l" t="t" r="r" b="b"/>
              <a:pathLst>
                <a:path w="4115" h="1247" fill="none" extrusionOk="0">
                  <a:moveTo>
                    <a:pt x="0" y="41"/>
                  </a:moveTo>
                  <a:cubicBezTo>
                    <a:pt x="282" y="41"/>
                    <a:pt x="550" y="1"/>
                    <a:pt x="844" y="1"/>
                  </a:cubicBezTo>
                  <a:cubicBezTo>
                    <a:pt x="1327" y="14"/>
                    <a:pt x="1796" y="94"/>
                    <a:pt x="2265" y="242"/>
                  </a:cubicBezTo>
                  <a:cubicBezTo>
                    <a:pt x="2533" y="295"/>
                    <a:pt x="2788" y="403"/>
                    <a:pt x="3029" y="550"/>
                  </a:cubicBezTo>
                  <a:cubicBezTo>
                    <a:pt x="3243" y="711"/>
                    <a:pt x="4114" y="979"/>
                    <a:pt x="4074" y="1247"/>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4"/>
            <p:cNvSpPr/>
            <p:nvPr/>
          </p:nvSpPr>
          <p:spPr>
            <a:xfrm>
              <a:off x="1520275" y="2632525"/>
              <a:ext cx="79750" cy="39225"/>
            </a:xfrm>
            <a:custGeom>
              <a:avLst/>
              <a:gdLst/>
              <a:ahLst/>
              <a:cxnLst/>
              <a:rect l="l" t="t" r="r" b="b"/>
              <a:pathLst>
                <a:path w="3190" h="1569" fill="none" extrusionOk="0">
                  <a:moveTo>
                    <a:pt x="108" y="1568"/>
                  </a:moveTo>
                  <a:lnTo>
                    <a:pt x="0" y="1448"/>
                  </a:lnTo>
                  <a:cubicBezTo>
                    <a:pt x="121" y="965"/>
                    <a:pt x="604" y="670"/>
                    <a:pt x="1099" y="778"/>
                  </a:cubicBezTo>
                  <a:cubicBezTo>
                    <a:pt x="1233" y="818"/>
                    <a:pt x="1367" y="885"/>
                    <a:pt x="1515" y="912"/>
                  </a:cubicBezTo>
                  <a:cubicBezTo>
                    <a:pt x="1957" y="992"/>
                    <a:pt x="2882" y="322"/>
                    <a:pt x="3190"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4"/>
            <p:cNvSpPr/>
            <p:nvPr/>
          </p:nvSpPr>
          <p:spPr>
            <a:xfrm>
              <a:off x="1550750" y="2752450"/>
              <a:ext cx="72075" cy="38900"/>
            </a:xfrm>
            <a:custGeom>
              <a:avLst/>
              <a:gdLst/>
              <a:ahLst/>
              <a:cxnLst/>
              <a:rect l="l" t="t" r="r" b="b"/>
              <a:pathLst>
                <a:path w="2883" h="1556" fill="none" extrusionOk="0">
                  <a:moveTo>
                    <a:pt x="1" y="1555"/>
                  </a:moveTo>
                  <a:cubicBezTo>
                    <a:pt x="81" y="1113"/>
                    <a:pt x="564" y="872"/>
                    <a:pt x="966" y="1073"/>
                  </a:cubicBezTo>
                  <a:cubicBezTo>
                    <a:pt x="1019" y="1113"/>
                    <a:pt x="1073" y="1140"/>
                    <a:pt x="1140" y="1153"/>
                  </a:cubicBezTo>
                  <a:cubicBezTo>
                    <a:pt x="1207" y="1153"/>
                    <a:pt x="1287" y="1126"/>
                    <a:pt x="1341" y="1086"/>
                  </a:cubicBezTo>
                  <a:cubicBezTo>
                    <a:pt x="1636" y="899"/>
                    <a:pt x="2587" y="188"/>
                    <a:pt x="2882" y="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4"/>
            <p:cNvSpPr/>
            <p:nvPr/>
          </p:nvSpPr>
          <p:spPr>
            <a:xfrm>
              <a:off x="1604375" y="2850625"/>
              <a:ext cx="49925" cy="70050"/>
            </a:xfrm>
            <a:custGeom>
              <a:avLst/>
              <a:gdLst/>
              <a:ahLst/>
              <a:cxnLst/>
              <a:rect l="l" t="t" r="r" b="b"/>
              <a:pathLst>
                <a:path w="1997" h="2802" fill="none" extrusionOk="0">
                  <a:moveTo>
                    <a:pt x="228" y="2801"/>
                  </a:moveTo>
                  <a:cubicBezTo>
                    <a:pt x="0" y="2520"/>
                    <a:pt x="14" y="2118"/>
                    <a:pt x="255" y="1836"/>
                  </a:cubicBezTo>
                  <a:cubicBezTo>
                    <a:pt x="469" y="1608"/>
                    <a:pt x="791" y="1541"/>
                    <a:pt x="1072" y="1421"/>
                  </a:cubicBezTo>
                  <a:cubicBezTo>
                    <a:pt x="1354" y="1287"/>
                    <a:pt x="1997" y="309"/>
                    <a:pt x="1930"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4"/>
            <p:cNvSpPr/>
            <p:nvPr/>
          </p:nvSpPr>
          <p:spPr>
            <a:xfrm>
              <a:off x="1697175" y="2910925"/>
              <a:ext cx="31500" cy="70050"/>
            </a:xfrm>
            <a:custGeom>
              <a:avLst/>
              <a:gdLst/>
              <a:ahLst/>
              <a:cxnLst/>
              <a:rect l="l" t="t" r="r" b="b"/>
              <a:pathLst>
                <a:path w="1260" h="2802" fill="none" extrusionOk="0">
                  <a:moveTo>
                    <a:pt x="241" y="0"/>
                  </a:moveTo>
                  <a:cubicBezTo>
                    <a:pt x="40" y="94"/>
                    <a:pt x="0" y="389"/>
                    <a:pt x="94" y="590"/>
                  </a:cubicBezTo>
                  <a:cubicBezTo>
                    <a:pt x="215" y="778"/>
                    <a:pt x="375" y="939"/>
                    <a:pt x="550" y="1059"/>
                  </a:cubicBezTo>
                  <a:cubicBezTo>
                    <a:pt x="804" y="1274"/>
                    <a:pt x="1005" y="1542"/>
                    <a:pt x="1139" y="1850"/>
                  </a:cubicBezTo>
                  <a:cubicBezTo>
                    <a:pt x="1260" y="2171"/>
                    <a:pt x="1233" y="2520"/>
                    <a:pt x="1045" y="280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4"/>
            <p:cNvSpPr/>
            <p:nvPr/>
          </p:nvSpPr>
          <p:spPr>
            <a:xfrm>
              <a:off x="1754125" y="2881775"/>
              <a:ext cx="64000" cy="49600"/>
            </a:xfrm>
            <a:custGeom>
              <a:avLst/>
              <a:gdLst/>
              <a:ahLst/>
              <a:cxnLst/>
              <a:rect l="l" t="t" r="r" b="b"/>
              <a:pathLst>
                <a:path w="2560" h="1984" fill="none" extrusionOk="0">
                  <a:moveTo>
                    <a:pt x="0" y="1"/>
                  </a:moveTo>
                  <a:cubicBezTo>
                    <a:pt x="603" y="255"/>
                    <a:pt x="1260" y="577"/>
                    <a:pt x="1488" y="1193"/>
                  </a:cubicBezTo>
                  <a:cubicBezTo>
                    <a:pt x="1515" y="1287"/>
                    <a:pt x="1555" y="1367"/>
                    <a:pt x="1595" y="1448"/>
                  </a:cubicBezTo>
                  <a:cubicBezTo>
                    <a:pt x="1823" y="1769"/>
                    <a:pt x="2412" y="1635"/>
                    <a:pt x="2560" y="1984"/>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4"/>
            <p:cNvSpPr/>
            <p:nvPr/>
          </p:nvSpPr>
          <p:spPr>
            <a:xfrm>
              <a:off x="1756125" y="2812425"/>
              <a:ext cx="86475" cy="28500"/>
            </a:xfrm>
            <a:custGeom>
              <a:avLst/>
              <a:gdLst/>
              <a:ahLst/>
              <a:cxnLst/>
              <a:rect l="l" t="t" r="r" b="b"/>
              <a:pathLst>
                <a:path w="3459" h="1140" fill="none" extrusionOk="0">
                  <a:moveTo>
                    <a:pt x="1" y="563"/>
                  </a:moveTo>
                  <a:cubicBezTo>
                    <a:pt x="1" y="496"/>
                    <a:pt x="416" y="282"/>
                    <a:pt x="456" y="228"/>
                  </a:cubicBezTo>
                  <a:cubicBezTo>
                    <a:pt x="617" y="1"/>
                    <a:pt x="966" y="27"/>
                    <a:pt x="1193" y="188"/>
                  </a:cubicBezTo>
                  <a:cubicBezTo>
                    <a:pt x="1421" y="349"/>
                    <a:pt x="1569" y="590"/>
                    <a:pt x="1783" y="764"/>
                  </a:cubicBezTo>
                  <a:cubicBezTo>
                    <a:pt x="2239" y="1140"/>
                    <a:pt x="2949" y="1126"/>
                    <a:pt x="3458" y="83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4"/>
            <p:cNvSpPr/>
            <p:nvPr/>
          </p:nvSpPr>
          <p:spPr>
            <a:xfrm>
              <a:off x="1515575" y="2695850"/>
              <a:ext cx="95175" cy="31500"/>
            </a:xfrm>
            <a:custGeom>
              <a:avLst/>
              <a:gdLst/>
              <a:ahLst/>
              <a:cxnLst/>
              <a:rect l="l" t="t" r="r" b="b"/>
              <a:pathLst>
                <a:path w="3807" h="1260" fill="none" extrusionOk="0">
                  <a:moveTo>
                    <a:pt x="1" y="1260"/>
                  </a:moveTo>
                  <a:cubicBezTo>
                    <a:pt x="215" y="1153"/>
                    <a:pt x="430" y="1032"/>
                    <a:pt x="617" y="885"/>
                  </a:cubicBezTo>
                  <a:cubicBezTo>
                    <a:pt x="885" y="737"/>
                    <a:pt x="1167" y="630"/>
                    <a:pt x="1462" y="563"/>
                  </a:cubicBezTo>
                  <a:cubicBezTo>
                    <a:pt x="1917" y="442"/>
                    <a:pt x="3338" y="134"/>
                    <a:pt x="3807"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4"/>
            <p:cNvSpPr/>
            <p:nvPr/>
          </p:nvSpPr>
          <p:spPr>
            <a:xfrm>
              <a:off x="1719625" y="2621800"/>
              <a:ext cx="70025" cy="27500"/>
            </a:xfrm>
            <a:custGeom>
              <a:avLst/>
              <a:gdLst/>
              <a:ahLst/>
              <a:cxnLst/>
              <a:rect l="l" t="t" r="r" b="b"/>
              <a:pathLst>
                <a:path w="2801" h="1100" fill="none" extrusionOk="0">
                  <a:moveTo>
                    <a:pt x="255" y="979"/>
                  </a:moveTo>
                  <a:cubicBezTo>
                    <a:pt x="268" y="872"/>
                    <a:pt x="94" y="818"/>
                    <a:pt x="40" y="912"/>
                  </a:cubicBezTo>
                  <a:cubicBezTo>
                    <a:pt x="0" y="1019"/>
                    <a:pt x="174" y="1099"/>
                    <a:pt x="241" y="1019"/>
                  </a:cubicBezTo>
                  <a:cubicBezTo>
                    <a:pt x="415" y="764"/>
                    <a:pt x="724" y="604"/>
                    <a:pt x="1045" y="604"/>
                  </a:cubicBezTo>
                  <a:cubicBezTo>
                    <a:pt x="1233" y="604"/>
                    <a:pt x="1421" y="671"/>
                    <a:pt x="1622" y="697"/>
                  </a:cubicBezTo>
                  <a:cubicBezTo>
                    <a:pt x="2117" y="724"/>
                    <a:pt x="2586" y="443"/>
                    <a:pt x="2801" y="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4"/>
            <p:cNvSpPr/>
            <p:nvPr/>
          </p:nvSpPr>
          <p:spPr>
            <a:xfrm>
              <a:off x="1682100" y="2503200"/>
              <a:ext cx="48925" cy="70375"/>
            </a:xfrm>
            <a:custGeom>
              <a:avLst/>
              <a:gdLst/>
              <a:ahLst/>
              <a:cxnLst/>
              <a:rect l="l" t="t" r="r" b="b"/>
              <a:pathLst>
                <a:path w="1957" h="2815" fill="none" extrusionOk="0">
                  <a:moveTo>
                    <a:pt x="0" y="2815"/>
                  </a:moveTo>
                  <a:cubicBezTo>
                    <a:pt x="54" y="2493"/>
                    <a:pt x="442" y="1180"/>
                    <a:pt x="751" y="1073"/>
                  </a:cubicBezTo>
                  <a:cubicBezTo>
                    <a:pt x="871" y="1046"/>
                    <a:pt x="1005" y="1019"/>
                    <a:pt x="1126" y="1019"/>
                  </a:cubicBezTo>
                  <a:cubicBezTo>
                    <a:pt x="1622" y="939"/>
                    <a:pt x="1957" y="496"/>
                    <a:pt x="1903" y="1"/>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4"/>
            <p:cNvSpPr/>
            <p:nvPr/>
          </p:nvSpPr>
          <p:spPr>
            <a:xfrm>
              <a:off x="1556800" y="2818450"/>
              <a:ext cx="85125" cy="61350"/>
            </a:xfrm>
            <a:custGeom>
              <a:avLst/>
              <a:gdLst/>
              <a:ahLst/>
              <a:cxnLst/>
              <a:rect l="l" t="t" r="r" b="b"/>
              <a:pathLst>
                <a:path w="3405" h="2454" fill="none" extrusionOk="0">
                  <a:moveTo>
                    <a:pt x="3404" y="1"/>
                  </a:moveTo>
                  <a:cubicBezTo>
                    <a:pt x="3015" y="255"/>
                    <a:pt x="1917" y="885"/>
                    <a:pt x="1622" y="1247"/>
                  </a:cubicBezTo>
                  <a:cubicBezTo>
                    <a:pt x="1514" y="1381"/>
                    <a:pt x="1394" y="1488"/>
                    <a:pt x="1260" y="1582"/>
                  </a:cubicBezTo>
                  <a:cubicBezTo>
                    <a:pt x="978" y="1730"/>
                    <a:pt x="590" y="1609"/>
                    <a:pt x="322" y="1783"/>
                  </a:cubicBezTo>
                  <a:cubicBezTo>
                    <a:pt x="94" y="1917"/>
                    <a:pt x="0" y="2199"/>
                    <a:pt x="94" y="2453"/>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4"/>
            <p:cNvSpPr/>
            <p:nvPr/>
          </p:nvSpPr>
          <p:spPr>
            <a:xfrm>
              <a:off x="1639875" y="2902875"/>
              <a:ext cx="34200" cy="84125"/>
            </a:xfrm>
            <a:custGeom>
              <a:avLst/>
              <a:gdLst/>
              <a:ahLst/>
              <a:cxnLst/>
              <a:rect l="l" t="t" r="r" b="b"/>
              <a:pathLst>
                <a:path w="1368" h="3365" fill="none" extrusionOk="0">
                  <a:moveTo>
                    <a:pt x="1368" y="1"/>
                  </a:moveTo>
                  <a:cubicBezTo>
                    <a:pt x="1032" y="215"/>
                    <a:pt x="858" y="604"/>
                    <a:pt x="697" y="979"/>
                  </a:cubicBezTo>
                  <a:cubicBezTo>
                    <a:pt x="563" y="1274"/>
                    <a:pt x="429" y="1609"/>
                    <a:pt x="510" y="1931"/>
                  </a:cubicBezTo>
                  <a:cubicBezTo>
                    <a:pt x="550" y="2105"/>
                    <a:pt x="644" y="2279"/>
                    <a:pt x="617" y="2467"/>
                  </a:cubicBezTo>
                  <a:cubicBezTo>
                    <a:pt x="563" y="2828"/>
                    <a:pt x="1" y="2989"/>
                    <a:pt x="1" y="3364"/>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4"/>
            <p:cNvSpPr/>
            <p:nvPr/>
          </p:nvSpPr>
          <p:spPr>
            <a:xfrm>
              <a:off x="1732000" y="2895175"/>
              <a:ext cx="66025" cy="74075"/>
            </a:xfrm>
            <a:custGeom>
              <a:avLst/>
              <a:gdLst/>
              <a:ahLst/>
              <a:cxnLst/>
              <a:rect l="l" t="t" r="r" b="b"/>
              <a:pathLst>
                <a:path w="2641" h="2963" fill="none" extrusionOk="0">
                  <a:moveTo>
                    <a:pt x="1" y="1"/>
                  </a:moveTo>
                  <a:cubicBezTo>
                    <a:pt x="202" y="510"/>
                    <a:pt x="1341" y="1032"/>
                    <a:pt x="1649" y="1475"/>
                  </a:cubicBezTo>
                  <a:cubicBezTo>
                    <a:pt x="1837" y="1729"/>
                    <a:pt x="1837" y="2078"/>
                    <a:pt x="1944" y="2373"/>
                  </a:cubicBezTo>
                  <a:cubicBezTo>
                    <a:pt x="2038" y="2667"/>
                    <a:pt x="2346" y="2962"/>
                    <a:pt x="2641" y="2842"/>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4"/>
            <p:cNvSpPr/>
            <p:nvPr/>
          </p:nvSpPr>
          <p:spPr>
            <a:xfrm>
              <a:off x="1483425" y="2586950"/>
              <a:ext cx="115275" cy="29525"/>
            </a:xfrm>
            <a:custGeom>
              <a:avLst/>
              <a:gdLst/>
              <a:ahLst/>
              <a:cxnLst/>
              <a:rect l="l" t="t" r="r" b="b"/>
              <a:pathLst>
                <a:path w="4611" h="1181" fill="none" extrusionOk="0">
                  <a:moveTo>
                    <a:pt x="67" y="403"/>
                  </a:moveTo>
                  <a:cubicBezTo>
                    <a:pt x="0" y="550"/>
                    <a:pt x="228" y="657"/>
                    <a:pt x="402" y="617"/>
                  </a:cubicBezTo>
                  <a:cubicBezTo>
                    <a:pt x="684" y="564"/>
                    <a:pt x="925" y="363"/>
                    <a:pt x="1180" y="215"/>
                  </a:cubicBezTo>
                  <a:cubicBezTo>
                    <a:pt x="1448" y="68"/>
                    <a:pt x="1783" y="1"/>
                    <a:pt x="2024" y="188"/>
                  </a:cubicBezTo>
                  <a:cubicBezTo>
                    <a:pt x="2131" y="282"/>
                    <a:pt x="2198" y="416"/>
                    <a:pt x="2305" y="523"/>
                  </a:cubicBezTo>
                  <a:cubicBezTo>
                    <a:pt x="2547" y="724"/>
                    <a:pt x="2895" y="657"/>
                    <a:pt x="3190" y="644"/>
                  </a:cubicBezTo>
                  <a:cubicBezTo>
                    <a:pt x="3498" y="617"/>
                    <a:pt x="4584" y="885"/>
                    <a:pt x="4610" y="1180"/>
                  </a:cubicBezTo>
                </a:path>
              </a:pathLst>
            </a:custGeom>
            <a:noFill/>
            <a:ln w="4350"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4"/>
            <p:cNvSpPr/>
            <p:nvPr/>
          </p:nvSpPr>
          <p:spPr>
            <a:xfrm>
              <a:off x="1581250" y="2518925"/>
              <a:ext cx="186975" cy="399150"/>
            </a:xfrm>
            <a:custGeom>
              <a:avLst/>
              <a:gdLst/>
              <a:ahLst/>
              <a:cxnLst/>
              <a:rect l="l" t="t" r="r" b="b"/>
              <a:pathLst>
                <a:path w="7479" h="15966" extrusionOk="0">
                  <a:moveTo>
                    <a:pt x="2130" y="1"/>
                  </a:moveTo>
                  <a:cubicBezTo>
                    <a:pt x="1289" y="1"/>
                    <a:pt x="526" y="512"/>
                    <a:pt x="349" y="1663"/>
                  </a:cubicBezTo>
                  <a:cubicBezTo>
                    <a:pt x="0" y="4075"/>
                    <a:pt x="483" y="6903"/>
                    <a:pt x="1032" y="9235"/>
                  </a:cubicBezTo>
                  <a:cubicBezTo>
                    <a:pt x="1408" y="10776"/>
                    <a:pt x="1903" y="12277"/>
                    <a:pt x="2547" y="13724"/>
                  </a:cubicBezTo>
                  <a:cubicBezTo>
                    <a:pt x="2962" y="14675"/>
                    <a:pt x="3579" y="15707"/>
                    <a:pt x="4584" y="15922"/>
                  </a:cubicBezTo>
                  <a:cubicBezTo>
                    <a:pt x="4713" y="15951"/>
                    <a:pt x="4843" y="15965"/>
                    <a:pt x="4972" y="15965"/>
                  </a:cubicBezTo>
                  <a:cubicBezTo>
                    <a:pt x="5779" y="15965"/>
                    <a:pt x="6551" y="15418"/>
                    <a:pt x="6956" y="14702"/>
                  </a:cubicBezTo>
                  <a:cubicBezTo>
                    <a:pt x="7425" y="13871"/>
                    <a:pt x="7478" y="12866"/>
                    <a:pt x="7384" y="11915"/>
                  </a:cubicBezTo>
                  <a:cubicBezTo>
                    <a:pt x="7277" y="10776"/>
                    <a:pt x="6969" y="9650"/>
                    <a:pt x="6661" y="8538"/>
                  </a:cubicBezTo>
                  <a:lnTo>
                    <a:pt x="5602" y="4692"/>
                  </a:lnTo>
                  <a:cubicBezTo>
                    <a:pt x="5280" y="3526"/>
                    <a:pt x="4959" y="2347"/>
                    <a:pt x="4329" y="1315"/>
                  </a:cubicBezTo>
                  <a:cubicBezTo>
                    <a:pt x="3828" y="478"/>
                    <a:pt x="2942" y="1"/>
                    <a:pt x="2130"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4"/>
            <p:cNvSpPr/>
            <p:nvPr/>
          </p:nvSpPr>
          <p:spPr>
            <a:xfrm>
              <a:off x="1645900" y="2772500"/>
              <a:ext cx="57650" cy="93325"/>
            </a:xfrm>
            <a:custGeom>
              <a:avLst/>
              <a:gdLst/>
              <a:ahLst/>
              <a:cxnLst/>
              <a:rect l="l" t="t" r="r" b="b"/>
              <a:pathLst>
                <a:path w="2306" h="3733" extrusionOk="0">
                  <a:moveTo>
                    <a:pt x="963" y="1"/>
                  </a:moveTo>
                  <a:cubicBezTo>
                    <a:pt x="951" y="1"/>
                    <a:pt x="938" y="1"/>
                    <a:pt x="926" y="3"/>
                  </a:cubicBezTo>
                  <a:cubicBezTo>
                    <a:pt x="1" y="123"/>
                    <a:pt x="1234" y="2737"/>
                    <a:pt x="1421" y="3192"/>
                  </a:cubicBezTo>
                  <a:cubicBezTo>
                    <a:pt x="1488" y="3380"/>
                    <a:pt x="1596" y="3541"/>
                    <a:pt x="1743" y="3661"/>
                  </a:cubicBezTo>
                  <a:cubicBezTo>
                    <a:pt x="1808" y="3710"/>
                    <a:pt x="1883" y="3732"/>
                    <a:pt x="1958" y="3732"/>
                  </a:cubicBezTo>
                  <a:cubicBezTo>
                    <a:pt x="2070" y="3732"/>
                    <a:pt x="2180" y="3682"/>
                    <a:pt x="2252" y="3594"/>
                  </a:cubicBezTo>
                  <a:cubicBezTo>
                    <a:pt x="2292" y="3501"/>
                    <a:pt x="2306" y="3393"/>
                    <a:pt x="2279" y="3286"/>
                  </a:cubicBezTo>
                  <a:cubicBezTo>
                    <a:pt x="2226" y="2746"/>
                    <a:pt x="1720" y="1"/>
                    <a:pt x="963"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4"/>
            <p:cNvSpPr/>
            <p:nvPr/>
          </p:nvSpPr>
          <p:spPr>
            <a:xfrm>
              <a:off x="2018800" y="2789100"/>
              <a:ext cx="160900" cy="111875"/>
            </a:xfrm>
            <a:custGeom>
              <a:avLst/>
              <a:gdLst/>
              <a:ahLst/>
              <a:cxnLst/>
              <a:rect l="l" t="t" r="r" b="b"/>
              <a:pathLst>
                <a:path w="6436" h="4475" extrusionOk="0">
                  <a:moveTo>
                    <a:pt x="3107" y="1"/>
                  </a:moveTo>
                  <a:cubicBezTo>
                    <a:pt x="2961" y="1"/>
                    <a:pt x="2818" y="12"/>
                    <a:pt x="2680" y="36"/>
                  </a:cubicBezTo>
                  <a:cubicBezTo>
                    <a:pt x="1086" y="317"/>
                    <a:pt x="0" y="2475"/>
                    <a:pt x="268" y="3949"/>
                  </a:cubicBezTo>
                  <a:cubicBezTo>
                    <a:pt x="318" y="4188"/>
                    <a:pt x="464" y="4475"/>
                    <a:pt x="692" y="4475"/>
                  </a:cubicBezTo>
                  <a:cubicBezTo>
                    <a:pt x="707" y="4475"/>
                    <a:pt x="722" y="4474"/>
                    <a:pt x="737" y="4471"/>
                  </a:cubicBezTo>
                  <a:cubicBezTo>
                    <a:pt x="818" y="4445"/>
                    <a:pt x="871" y="4418"/>
                    <a:pt x="938" y="4364"/>
                  </a:cubicBezTo>
                  <a:cubicBezTo>
                    <a:pt x="1193" y="4163"/>
                    <a:pt x="1367" y="3868"/>
                    <a:pt x="1595" y="3614"/>
                  </a:cubicBezTo>
                  <a:cubicBezTo>
                    <a:pt x="1809" y="3359"/>
                    <a:pt x="2091" y="3131"/>
                    <a:pt x="2426" y="3118"/>
                  </a:cubicBezTo>
                  <a:cubicBezTo>
                    <a:pt x="2908" y="3118"/>
                    <a:pt x="3256" y="3560"/>
                    <a:pt x="3685" y="3761"/>
                  </a:cubicBezTo>
                  <a:cubicBezTo>
                    <a:pt x="3868" y="3853"/>
                    <a:pt x="4068" y="3895"/>
                    <a:pt x="4268" y="3895"/>
                  </a:cubicBezTo>
                  <a:cubicBezTo>
                    <a:pt x="4891" y="3895"/>
                    <a:pt x="5529" y="3491"/>
                    <a:pt x="5762" y="2904"/>
                  </a:cubicBezTo>
                  <a:cubicBezTo>
                    <a:pt x="6435" y="1240"/>
                    <a:pt x="4630" y="1"/>
                    <a:pt x="3107"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54"/>
          <p:cNvGrpSpPr/>
          <p:nvPr/>
        </p:nvGrpSpPr>
        <p:grpSpPr>
          <a:xfrm>
            <a:off x="2368888" y="3310221"/>
            <a:ext cx="773570" cy="1208081"/>
            <a:chOff x="2250625" y="841288"/>
            <a:chExt cx="338750" cy="529025"/>
          </a:xfrm>
        </p:grpSpPr>
        <p:sp>
          <p:nvSpPr>
            <p:cNvPr id="1198" name="Google Shape;1198;p54"/>
            <p:cNvSpPr/>
            <p:nvPr/>
          </p:nvSpPr>
          <p:spPr>
            <a:xfrm>
              <a:off x="2275425" y="853013"/>
              <a:ext cx="289150" cy="503225"/>
            </a:xfrm>
            <a:custGeom>
              <a:avLst/>
              <a:gdLst/>
              <a:ahLst/>
              <a:cxnLst/>
              <a:rect l="l" t="t" r="r" b="b"/>
              <a:pathLst>
                <a:path w="11566" h="20129" extrusionOk="0">
                  <a:moveTo>
                    <a:pt x="0" y="0"/>
                  </a:moveTo>
                  <a:lnTo>
                    <a:pt x="0" y="20128"/>
                  </a:lnTo>
                  <a:lnTo>
                    <a:pt x="11565" y="20128"/>
                  </a:lnTo>
                  <a:lnTo>
                    <a:pt x="115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4"/>
            <p:cNvSpPr/>
            <p:nvPr/>
          </p:nvSpPr>
          <p:spPr>
            <a:xfrm>
              <a:off x="2262025" y="853013"/>
              <a:ext cx="315950" cy="517300"/>
            </a:xfrm>
            <a:custGeom>
              <a:avLst/>
              <a:gdLst/>
              <a:ahLst/>
              <a:cxnLst/>
              <a:rect l="l" t="t" r="r" b="b"/>
              <a:pathLst>
                <a:path w="12638" h="20692" extrusionOk="0">
                  <a:moveTo>
                    <a:pt x="0" y="0"/>
                  </a:moveTo>
                  <a:lnTo>
                    <a:pt x="0" y="19646"/>
                  </a:lnTo>
                  <a:cubicBezTo>
                    <a:pt x="0" y="20222"/>
                    <a:pt x="469" y="20691"/>
                    <a:pt x="1032" y="20691"/>
                  </a:cubicBezTo>
                  <a:lnTo>
                    <a:pt x="11592" y="20691"/>
                  </a:lnTo>
                  <a:cubicBezTo>
                    <a:pt x="12168" y="20691"/>
                    <a:pt x="12637" y="20222"/>
                    <a:pt x="12637" y="19646"/>
                  </a:cubicBezTo>
                  <a:lnTo>
                    <a:pt x="12637" y="0"/>
                  </a:lnTo>
                  <a:lnTo>
                    <a:pt x="12115" y="0"/>
                  </a:lnTo>
                  <a:lnTo>
                    <a:pt x="12115" y="19097"/>
                  </a:lnTo>
                  <a:cubicBezTo>
                    <a:pt x="12101" y="19673"/>
                    <a:pt x="11646" y="20142"/>
                    <a:pt x="11070" y="20142"/>
                  </a:cubicBezTo>
                  <a:lnTo>
                    <a:pt x="1568" y="20142"/>
                  </a:lnTo>
                  <a:cubicBezTo>
                    <a:pt x="992" y="20142"/>
                    <a:pt x="536" y="19673"/>
                    <a:pt x="536" y="19097"/>
                  </a:cubicBezTo>
                  <a:lnTo>
                    <a:pt x="5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4"/>
            <p:cNvSpPr/>
            <p:nvPr/>
          </p:nvSpPr>
          <p:spPr>
            <a:xfrm>
              <a:off x="2275425" y="1055363"/>
              <a:ext cx="289475" cy="300875"/>
            </a:xfrm>
            <a:custGeom>
              <a:avLst/>
              <a:gdLst/>
              <a:ahLst/>
              <a:cxnLst/>
              <a:rect l="l" t="t" r="r" b="b"/>
              <a:pathLst>
                <a:path w="11579" h="12035" extrusionOk="0">
                  <a:moveTo>
                    <a:pt x="0" y="0"/>
                  </a:moveTo>
                  <a:lnTo>
                    <a:pt x="0" y="11029"/>
                  </a:lnTo>
                  <a:cubicBezTo>
                    <a:pt x="0" y="11579"/>
                    <a:pt x="456" y="12034"/>
                    <a:pt x="1019" y="12034"/>
                  </a:cubicBezTo>
                  <a:lnTo>
                    <a:pt x="10560" y="12034"/>
                  </a:lnTo>
                  <a:cubicBezTo>
                    <a:pt x="11123" y="12034"/>
                    <a:pt x="11579" y="11579"/>
                    <a:pt x="11579" y="11029"/>
                  </a:cubicBezTo>
                  <a:lnTo>
                    <a:pt x="11579"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4"/>
            <p:cNvSpPr/>
            <p:nvPr/>
          </p:nvSpPr>
          <p:spPr>
            <a:xfrm>
              <a:off x="2250625" y="841288"/>
              <a:ext cx="338750" cy="21800"/>
            </a:xfrm>
            <a:custGeom>
              <a:avLst/>
              <a:gdLst/>
              <a:ahLst/>
              <a:cxnLst/>
              <a:rect l="l" t="t" r="r" b="b"/>
              <a:pathLst>
                <a:path w="13550" h="872" extrusionOk="0">
                  <a:moveTo>
                    <a:pt x="443" y="0"/>
                  </a:moveTo>
                  <a:cubicBezTo>
                    <a:pt x="202" y="0"/>
                    <a:pt x="1" y="188"/>
                    <a:pt x="1" y="443"/>
                  </a:cubicBezTo>
                  <a:cubicBezTo>
                    <a:pt x="1" y="670"/>
                    <a:pt x="202" y="871"/>
                    <a:pt x="443" y="871"/>
                  </a:cubicBezTo>
                  <a:lnTo>
                    <a:pt x="13107" y="871"/>
                  </a:lnTo>
                  <a:cubicBezTo>
                    <a:pt x="13348" y="871"/>
                    <a:pt x="13549" y="684"/>
                    <a:pt x="13549" y="443"/>
                  </a:cubicBezTo>
                  <a:cubicBezTo>
                    <a:pt x="13549" y="188"/>
                    <a:pt x="13361" y="0"/>
                    <a:pt x="13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4"/>
            <p:cNvSpPr/>
            <p:nvPr/>
          </p:nvSpPr>
          <p:spPr>
            <a:xfrm>
              <a:off x="2302225" y="877788"/>
              <a:ext cx="21125" cy="465050"/>
            </a:xfrm>
            <a:custGeom>
              <a:avLst/>
              <a:gdLst/>
              <a:ahLst/>
              <a:cxnLst/>
              <a:rect l="l" t="t" r="r" b="b"/>
              <a:pathLst>
                <a:path w="845" h="18602" extrusionOk="0">
                  <a:moveTo>
                    <a:pt x="1" y="1"/>
                  </a:moveTo>
                  <a:lnTo>
                    <a:pt x="1" y="18601"/>
                  </a:lnTo>
                  <a:lnTo>
                    <a:pt x="845" y="18601"/>
                  </a:lnTo>
                  <a:lnTo>
                    <a:pt x="8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54"/>
          <p:cNvGrpSpPr/>
          <p:nvPr/>
        </p:nvGrpSpPr>
        <p:grpSpPr>
          <a:xfrm>
            <a:off x="1221561" y="2373633"/>
            <a:ext cx="616801" cy="2186449"/>
            <a:chOff x="3986050" y="808650"/>
            <a:chExt cx="294500" cy="1043950"/>
          </a:xfrm>
        </p:grpSpPr>
        <p:sp>
          <p:nvSpPr>
            <p:cNvPr id="1204" name="Google Shape;1204;p54"/>
            <p:cNvSpPr/>
            <p:nvPr/>
          </p:nvSpPr>
          <p:spPr>
            <a:xfrm>
              <a:off x="3986700" y="808650"/>
              <a:ext cx="262025" cy="429200"/>
            </a:xfrm>
            <a:custGeom>
              <a:avLst/>
              <a:gdLst/>
              <a:ahLst/>
              <a:cxnLst/>
              <a:rect l="l" t="t" r="r" b="b"/>
              <a:pathLst>
                <a:path w="10481" h="17168" extrusionOk="0">
                  <a:moveTo>
                    <a:pt x="4946" y="1"/>
                  </a:moveTo>
                  <a:lnTo>
                    <a:pt x="4946" y="1"/>
                  </a:lnTo>
                  <a:cubicBezTo>
                    <a:pt x="4772" y="1126"/>
                    <a:pt x="3177" y="1435"/>
                    <a:pt x="2681" y="2467"/>
                  </a:cubicBezTo>
                  <a:cubicBezTo>
                    <a:pt x="2319" y="3230"/>
                    <a:pt x="2668" y="4155"/>
                    <a:pt x="3190" y="4812"/>
                  </a:cubicBezTo>
                  <a:cubicBezTo>
                    <a:pt x="3713" y="5482"/>
                    <a:pt x="4396" y="6018"/>
                    <a:pt x="4825" y="6741"/>
                  </a:cubicBezTo>
                  <a:cubicBezTo>
                    <a:pt x="5201" y="7358"/>
                    <a:pt x="5241" y="8095"/>
                    <a:pt x="4678" y="8604"/>
                  </a:cubicBezTo>
                  <a:cubicBezTo>
                    <a:pt x="4329" y="8872"/>
                    <a:pt x="3954" y="9073"/>
                    <a:pt x="3539" y="9221"/>
                  </a:cubicBezTo>
                  <a:cubicBezTo>
                    <a:pt x="2976" y="9435"/>
                    <a:pt x="2440" y="9716"/>
                    <a:pt x="1944" y="10078"/>
                  </a:cubicBezTo>
                  <a:cubicBezTo>
                    <a:pt x="885" y="10869"/>
                    <a:pt x="1" y="12598"/>
                    <a:pt x="1381" y="13562"/>
                  </a:cubicBezTo>
                  <a:cubicBezTo>
                    <a:pt x="2453" y="14313"/>
                    <a:pt x="4490" y="14460"/>
                    <a:pt x="4758" y="16042"/>
                  </a:cubicBezTo>
                  <a:cubicBezTo>
                    <a:pt x="4785" y="16176"/>
                    <a:pt x="4758" y="17167"/>
                    <a:pt x="4584" y="17167"/>
                  </a:cubicBezTo>
                  <a:lnTo>
                    <a:pt x="6621" y="17167"/>
                  </a:lnTo>
                  <a:cubicBezTo>
                    <a:pt x="6889" y="17167"/>
                    <a:pt x="7707" y="16149"/>
                    <a:pt x="7894" y="15948"/>
                  </a:cubicBezTo>
                  <a:cubicBezTo>
                    <a:pt x="8363" y="15452"/>
                    <a:pt x="8872" y="14903"/>
                    <a:pt x="9154" y="14273"/>
                  </a:cubicBezTo>
                  <a:cubicBezTo>
                    <a:pt x="9489" y="13536"/>
                    <a:pt x="9194" y="12678"/>
                    <a:pt x="8484" y="12303"/>
                  </a:cubicBezTo>
                  <a:cubicBezTo>
                    <a:pt x="7988" y="12035"/>
                    <a:pt x="7385" y="12035"/>
                    <a:pt x="6835" y="11874"/>
                  </a:cubicBezTo>
                  <a:cubicBezTo>
                    <a:pt x="6701" y="11834"/>
                    <a:pt x="6567" y="11780"/>
                    <a:pt x="6433" y="11713"/>
                  </a:cubicBezTo>
                  <a:cubicBezTo>
                    <a:pt x="6286" y="11646"/>
                    <a:pt x="6165" y="11526"/>
                    <a:pt x="6098" y="11378"/>
                  </a:cubicBezTo>
                  <a:cubicBezTo>
                    <a:pt x="5978" y="11043"/>
                    <a:pt x="6286" y="10708"/>
                    <a:pt x="6581" y="10480"/>
                  </a:cubicBezTo>
                  <a:cubicBezTo>
                    <a:pt x="7653" y="9623"/>
                    <a:pt x="10480" y="8041"/>
                    <a:pt x="9234" y="6313"/>
                  </a:cubicBezTo>
                  <a:cubicBezTo>
                    <a:pt x="8819" y="5736"/>
                    <a:pt x="8095" y="5509"/>
                    <a:pt x="7398" y="5401"/>
                  </a:cubicBezTo>
                  <a:cubicBezTo>
                    <a:pt x="6715" y="5308"/>
                    <a:pt x="6005" y="5321"/>
                    <a:pt x="5335" y="5093"/>
                  </a:cubicBezTo>
                  <a:cubicBezTo>
                    <a:pt x="4705" y="4905"/>
                    <a:pt x="4182" y="4477"/>
                    <a:pt x="3847" y="3914"/>
                  </a:cubicBezTo>
                  <a:cubicBezTo>
                    <a:pt x="3525" y="3338"/>
                    <a:pt x="3539" y="2627"/>
                    <a:pt x="3874" y="2064"/>
                  </a:cubicBezTo>
                  <a:cubicBezTo>
                    <a:pt x="4088" y="1716"/>
                    <a:pt x="4423" y="1461"/>
                    <a:pt x="4691" y="1140"/>
                  </a:cubicBezTo>
                  <a:cubicBezTo>
                    <a:pt x="4959" y="818"/>
                    <a:pt x="5134" y="363"/>
                    <a:pt x="49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4"/>
            <p:cNvSpPr/>
            <p:nvPr/>
          </p:nvSpPr>
          <p:spPr>
            <a:xfrm>
              <a:off x="3986050" y="1237800"/>
              <a:ext cx="294500" cy="614800"/>
            </a:xfrm>
            <a:custGeom>
              <a:avLst/>
              <a:gdLst/>
              <a:ahLst/>
              <a:cxnLst/>
              <a:rect l="l" t="t" r="r" b="b"/>
              <a:pathLst>
                <a:path w="11780" h="24592" extrusionOk="0">
                  <a:moveTo>
                    <a:pt x="8255" y="283"/>
                  </a:moveTo>
                  <a:cubicBezTo>
                    <a:pt x="8510" y="283"/>
                    <a:pt x="8724" y="470"/>
                    <a:pt x="8738" y="725"/>
                  </a:cubicBezTo>
                  <a:cubicBezTo>
                    <a:pt x="8764" y="993"/>
                    <a:pt x="8376" y="1207"/>
                    <a:pt x="8376" y="1207"/>
                  </a:cubicBezTo>
                  <a:lnTo>
                    <a:pt x="8376" y="5777"/>
                  </a:lnTo>
                  <a:cubicBezTo>
                    <a:pt x="8563" y="5871"/>
                    <a:pt x="8671" y="6072"/>
                    <a:pt x="8671" y="6273"/>
                  </a:cubicBezTo>
                  <a:lnTo>
                    <a:pt x="8456" y="12478"/>
                  </a:lnTo>
                  <a:cubicBezTo>
                    <a:pt x="8443" y="13188"/>
                    <a:pt x="8764" y="13871"/>
                    <a:pt x="9327" y="14300"/>
                  </a:cubicBezTo>
                  <a:cubicBezTo>
                    <a:pt x="10694" y="15359"/>
                    <a:pt x="11485" y="16994"/>
                    <a:pt x="11485" y="18709"/>
                  </a:cubicBezTo>
                  <a:cubicBezTo>
                    <a:pt x="11485" y="21805"/>
                    <a:pt x="10265" y="24324"/>
                    <a:pt x="5883" y="24324"/>
                  </a:cubicBezTo>
                  <a:cubicBezTo>
                    <a:pt x="1501" y="24324"/>
                    <a:pt x="282" y="21805"/>
                    <a:pt x="282" y="18709"/>
                  </a:cubicBezTo>
                  <a:cubicBezTo>
                    <a:pt x="282" y="16994"/>
                    <a:pt x="1072" y="15359"/>
                    <a:pt x="2439" y="14300"/>
                  </a:cubicBezTo>
                  <a:cubicBezTo>
                    <a:pt x="3002" y="13871"/>
                    <a:pt x="3324" y="13188"/>
                    <a:pt x="3310" y="12478"/>
                  </a:cubicBezTo>
                  <a:lnTo>
                    <a:pt x="3096" y="6233"/>
                  </a:lnTo>
                  <a:cubicBezTo>
                    <a:pt x="3096" y="6018"/>
                    <a:pt x="3203" y="5831"/>
                    <a:pt x="3377" y="5737"/>
                  </a:cubicBezTo>
                  <a:lnTo>
                    <a:pt x="3391" y="5737"/>
                  </a:lnTo>
                  <a:lnTo>
                    <a:pt x="3391" y="1207"/>
                  </a:lnTo>
                  <a:cubicBezTo>
                    <a:pt x="3391" y="1207"/>
                    <a:pt x="3002" y="993"/>
                    <a:pt x="3015" y="725"/>
                  </a:cubicBezTo>
                  <a:cubicBezTo>
                    <a:pt x="3042" y="470"/>
                    <a:pt x="3257" y="283"/>
                    <a:pt x="3511" y="283"/>
                  </a:cubicBezTo>
                  <a:close/>
                  <a:moveTo>
                    <a:pt x="3487" y="1"/>
                  </a:moveTo>
                  <a:cubicBezTo>
                    <a:pt x="3096" y="1"/>
                    <a:pt x="2774" y="318"/>
                    <a:pt x="2747" y="712"/>
                  </a:cubicBezTo>
                  <a:cubicBezTo>
                    <a:pt x="2734" y="980"/>
                    <a:pt x="2868" y="1248"/>
                    <a:pt x="3109" y="1395"/>
                  </a:cubicBezTo>
                  <a:lnTo>
                    <a:pt x="3109" y="5576"/>
                  </a:lnTo>
                  <a:cubicBezTo>
                    <a:pt x="2922" y="5737"/>
                    <a:pt x="2814" y="5978"/>
                    <a:pt x="2814" y="6233"/>
                  </a:cubicBezTo>
                  <a:lnTo>
                    <a:pt x="3029" y="12478"/>
                  </a:lnTo>
                  <a:cubicBezTo>
                    <a:pt x="3042" y="13094"/>
                    <a:pt x="2761" y="13697"/>
                    <a:pt x="2265" y="14072"/>
                  </a:cubicBezTo>
                  <a:cubicBezTo>
                    <a:pt x="831" y="15185"/>
                    <a:pt x="0" y="16900"/>
                    <a:pt x="0" y="18709"/>
                  </a:cubicBezTo>
                  <a:cubicBezTo>
                    <a:pt x="0" y="22609"/>
                    <a:pt x="1984" y="24592"/>
                    <a:pt x="5883" y="24592"/>
                  </a:cubicBezTo>
                  <a:cubicBezTo>
                    <a:pt x="9783" y="24592"/>
                    <a:pt x="11766" y="22609"/>
                    <a:pt x="11766" y="18709"/>
                  </a:cubicBezTo>
                  <a:cubicBezTo>
                    <a:pt x="11780" y="16900"/>
                    <a:pt x="10935" y="15185"/>
                    <a:pt x="9515" y="14072"/>
                  </a:cubicBezTo>
                  <a:cubicBezTo>
                    <a:pt x="9019" y="13697"/>
                    <a:pt x="8738" y="13107"/>
                    <a:pt x="8738" y="12478"/>
                  </a:cubicBezTo>
                  <a:lnTo>
                    <a:pt x="8965" y="6273"/>
                  </a:lnTo>
                  <a:cubicBezTo>
                    <a:pt x="8965" y="6018"/>
                    <a:pt x="8858" y="5777"/>
                    <a:pt x="8671" y="5616"/>
                  </a:cubicBezTo>
                  <a:lnTo>
                    <a:pt x="8671" y="1395"/>
                  </a:lnTo>
                  <a:cubicBezTo>
                    <a:pt x="8912" y="1248"/>
                    <a:pt x="9046" y="980"/>
                    <a:pt x="9032" y="712"/>
                  </a:cubicBezTo>
                  <a:cubicBezTo>
                    <a:pt x="9006" y="318"/>
                    <a:pt x="8684" y="1"/>
                    <a:pt x="8293" y="1"/>
                  </a:cubicBezTo>
                  <a:cubicBezTo>
                    <a:pt x="8285" y="1"/>
                    <a:pt x="8277" y="1"/>
                    <a:pt x="8269" y="1"/>
                  </a:cubicBezTo>
                  <a:lnTo>
                    <a:pt x="3511" y="1"/>
                  </a:lnTo>
                  <a:cubicBezTo>
                    <a:pt x="3503" y="1"/>
                    <a:pt x="3495" y="1"/>
                    <a:pt x="3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4"/>
            <p:cNvSpPr/>
            <p:nvPr/>
          </p:nvSpPr>
          <p:spPr>
            <a:xfrm>
              <a:off x="3993075" y="1244525"/>
              <a:ext cx="280100" cy="601050"/>
            </a:xfrm>
            <a:custGeom>
              <a:avLst/>
              <a:gdLst/>
              <a:ahLst/>
              <a:cxnLst/>
              <a:rect l="l" t="t" r="r" b="b"/>
              <a:pathLst>
                <a:path w="11204" h="24042" extrusionOk="0">
                  <a:moveTo>
                    <a:pt x="3230" y="0"/>
                  </a:moveTo>
                  <a:cubicBezTo>
                    <a:pt x="2976" y="0"/>
                    <a:pt x="2761" y="188"/>
                    <a:pt x="2748" y="443"/>
                  </a:cubicBezTo>
                  <a:cubicBezTo>
                    <a:pt x="2734" y="711"/>
                    <a:pt x="3110" y="938"/>
                    <a:pt x="3110" y="938"/>
                  </a:cubicBezTo>
                  <a:lnTo>
                    <a:pt x="3110" y="5454"/>
                  </a:lnTo>
                  <a:lnTo>
                    <a:pt x="3096" y="5454"/>
                  </a:lnTo>
                  <a:cubicBezTo>
                    <a:pt x="2922" y="5548"/>
                    <a:pt x="2815" y="5749"/>
                    <a:pt x="2815" y="5950"/>
                  </a:cubicBezTo>
                  <a:lnTo>
                    <a:pt x="3029" y="12195"/>
                  </a:lnTo>
                  <a:cubicBezTo>
                    <a:pt x="3043" y="12905"/>
                    <a:pt x="2721" y="13589"/>
                    <a:pt x="2158" y="14018"/>
                  </a:cubicBezTo>
                  <a:cubicBezTo>
                    <a:pt x="791" y="15076"/>
                    <a:pt x="1" y="16711"/>
                    <a:pt x="1" y="18440"/>
                  </a:cubicBezTo>
                  <a:cubicBezTo>
                    <a:pt x="1" y="21522"/>
                    <a:pt x="1220" y="24042"/>
                    <a:pt x="5602" y="24042"/>
                  </a:cubicBezTo>
                  <a:cubicBezTo>
                    <a:pt x="9984" y="24042"/>
                    <a:pt x="11204" y="21522"/>
                    <a:pt x="11204" y="18440"/>
                  </a:cubicBezTo>
                  <a:cubicBezTo>
                    <a:pt x="11204" y="16711"/>
                    <a:pt x="10413" y="15090"/>
                    <a:pt x="9060" y="14031"/>
                  </a:cubicBezTo>
                  <a:cubicBezTo>
                    <a:pt x="8483" y="13602"/>
                    <a:pt x="8162" y="12919"/>
                    <a:pt x="8175" y="12209"/>
                  </a:cubicBezTo>
                  <a:lnTo>
                    <a:pt x="8390" y="5991"/>
                  </a:lnTo>
                  <a:cubicBezTo>
                    <a:pt x="8390" y="5790"/>
                    <a:pt x="8282" y="5589"/>
                    <a:pt x="8095" y="5495"/>
                  </a:cubicBezTo>
                  <a:lnTo>
                    <a:pt x="8095" y="938"/>
                  </a:lnTo>
                  <a:cubicBezTo>
                    <a:pt x="8095" y="938"/>
                    <a:pt x="8470" y="711"/>
                    <a:pt x="8457" y="443"/>
                  </a:cubicBezTo>
                  <a:cubicBezTo>
                    <a:pt x="8443" y="188"/>
                    <a:pt x="8229" y="0"/>
                    <a:pt x="79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4"/>
            <p:cNvSpPr/>
            <p:nvPr/>
          </p:nvSpPr>
          <p:spPr>
            <a:xfrm>
              <a:off x="4063775" y="1381200"/>
              <a:ext cx="139050" cy="25"/>
            </a:xfrm>
            <a:custGeom>
              <a:avLst/>
              <a:gdLst/>
              <a:ahLst/>
              <a:cxnLst/>
              <a:rect l="l" t="t" r="r" b="b"/>
              <a:pathLst>
                <a:path w="5562" h="1" fill="none" extrusionOk="0">
                  <a:moveTo>
                    <a:pt x="0" y="1"/>
                  </a:moveTo>
                  <a:lnTo>
                    <a:pt x="5562" y="1"/>
                  </a:lnTo>
                </a:path>
              </a:pathLst>
            </a:custGeom>
            <a:solidFill>
              <a:srgbClr val="E1E7EC"/>
            </a:solidFill>
            <a:ln w="50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4"/>
            <p:cNvSpPr/>
            <p:nvPr/>
          </p:nvSpPr>
          <p:spPr>
            <a:xfrm>
              <a:off x="4063775" y="1266625"/>
              <a:ext cx="139050" cy="25"/>
            </a:xfrm>
            <a:custGeom>
              <a:avLst/>
              <a:gdLst/>
              <a:ahLst/>
              <a:cxnLst/>
              <a:rect l="l" t="t" r="r" b="b"/>
              <a:pathLst>
                <a:path w="5562" h="1" fill="none" extrusionOk="0">
                  <a:moveTo>
                    <a:pt x="0" y="1"/>
                  </a:moveTo>
                  <a:lnTo>
                    <a:pt x="5562" y="1"/>
                  </a:lnTo>
                </a:path>
              </a:pathLst>
            </a:custGeom>
            <a:noFill/>
            <a:ln w="50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4"/>
            <p:cNvSpPr/>
            <p:nvPr/>
          </p:nvSpPr>
          <p:spPr>
            <a:xfrm>
              <a:off x="3999100" y="1672675"/>
              <a:ext cx="268375" cy="169550"/>
            </a:xfrm>
            <a:custGeom>
              <a:avLst/>
              <a:gdLst/>
              <a:ahLst/>
              <a:cxnLst/>
              <a:rect l="l" t="t" r="r" b="b"/>
              <a:pathLst>
                <a:path w="10735" h="6782" extrusionOk="0">
                  <a:moveTo>
                    <a:pt x="202" y="1"/>
                  </a:moveTo>
                  <a:cubicBezTo>
                    <a:pt x="68" y="456"/>
                    <a:pt x="1" y="939"/>
                    <a:pt x="1" y="1421"/>
                  </a:cubicBezTo>
                  <a:cubicBezTo>
                    <a:pt x="1" y="4369"/>
                    <a:pt x="1180" y="6782"/>
                    <a:pt x="5361" y="6782"/>
                  </a:cubicBezTo>
                  <a:cubicBezTo>
                    <a:pt x="9556" y="6782"/>
                    <a:pt x="10722" y="4383"/>
                    <a:pt x="10722" y="1421"/>
                  </a:cubicBezTo>
                  <a:cubicBezTo>
                    <a:pt x="10735" y="939"/>
                    <a:pt x="10668" y="456"/>
                    <a:pt x="10547"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4"/>
            <p:cNvSpPr/>
            <p:nvPr/>
          </p:nvSpPr>
          <p:spPr>
            <a:xfrm>
              <a:off x="4071150" y="1248200"/>
              <a:ext cx="13750" cy="11425"/>
            </a:xfrm>
            <a:custGeom>
              <a:avLst/>
              <a:gdLst/>
              <a:ahLst/>
              <a:cxnLst/>
              <a:rect l="l" t="t" r="r" b="b"/>
              <a:pathLst>
                <a:path w="550" h="457" extrusionOk="0">
                  <a:moveTo>
                    <a:pt x="228" y="1"/>
                  </a:moveTo>
                  <a:cubicBezTo>
                    <a:pt x="107" y="1"/>
                    <a:pt x="0" y="108"/>
                    <a:pt x="0" y="229"/>
                  </a:cubicBezTo>
                  <a:cubicBezTo>
                    <a:pt x="0" y="363"/>
                    <a:pt x="107" y="456"/>
                    <a:pt x="228" y="456"/>
                  </a:cubicBezTo>
                  <a:lnTo>
                    <a:pt x="322" y="456"/>
                  </a:lnTo>
                  <a:cubicBezTo>
                    <a:pt x="456" y="456"/>
                    <a:pt x="549" y="363"/>
                    <a:pt x="549" y="229"/>
                  </a:cubicBezTo>
                  <a:cubicBezTo>
                    <a:pt x="549" y="108"/>
                    <a:pt x="456" y="1"/>
                    <a:pt x="322" y="1"/>
                  </a:cubicBezTo>
                  <a:close/>
                </a:path>
              </a:pathLst>
            </a:custGeom>
            <a:solidFill>
              <a:srgbClr val="D6D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4"/>
            <p:cNvSpPr/>
            <p:nvPr/>
          </p:nvSpPr>
          <p:spPr>
            <a:xfrm>
              <a:off x="4079175" y="1276025"/>
              <a:ext cx="13775" cy="97175"/>
            </a:xfrm>
            <a:custGeom>
              <a:avLst/>
              <a:gdLst/>
              <a:ahLst/>
              <a:cxnLst/>
              <a:rect l="l" t="t" r="r" b="b"/>
              <a:pathLst>
                <a:path w="551" h="3887" extrusionOk="0">
                  <a:moveTo>
                    <a:pt x="269" y="0"/>
                  </a:moveTo>
                  <a:cubicBezTo>
                    <a:pt x="121" y="0"/>
                    <a:pt x="1" y="121"/>
                    <a:pt x="1" y="281"/>
                  </a:cubicBezTo>
                  <a:lnTo>
                    <a:pt x="1" y="3605"/>
                  </a:lnTo>
                  <a:cubicBezTo>
                    <a:pt x="1" y="3752"/>
                    <a:pt x="121" y="3886"/>
                    <a:pt x="269" y="3886"/>
                  </a:cubicBezTo>
                  <a:cubicBezTo>
                    <a:pt x="416" y="3886"/>
                    <a:pt x="550" y="3766"/>
                    <a:pt x="550" y="3605"/>
                  </a:cubicBezTo>
                  <a:lnTo>
                    <a:pt x="550" y="281"/>
                  </a:lnTo>
                  <a:cubicBezTo>
                    <a:pt x="550" y="121"/>
                    <a:pt x="429" y="0"/>
                    <a:pt x="269" y="0"/>
                  </a:cubicBezTo>
                  <a:close/>
                </a:path>
              </a:pathLst>
            </a:custGeom>
            <a:solidFill>
              <a:srgbClr val="D6D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4"/>
            <p:cNvSpPr/>
            <p:nvPr/>
          </p:nvSpPr>
          <p:spPr>
            <a:xfrm>
              <a:off x="4016875" y="1744700"/>
              <a:ext cx="44900" cy="67700"/>
            </a:xfrm>
            <a:custGeom>
              <a:avLst/>
              <a:gdLst/>
              <a:ahLst/>
              <a:cxnLst/>
              <a:rect l="l" t="t" r="r" b="b"/>
              <a:pathLst>
                <a:path w="1796" h="2708" fill="none" extrusionOk="0">
                  <a:moveTo>
                    <a:pt x="0" y="1"/>
                  </a:moveTo>
                  <a:cubicBezTo>
                    <a:pt x="402" y="1488"/>
                    <a:pt x="1246" y="2319"/>
                    <a:pt x="1796" y="2708"/>
                  </a:cubicBezTo>
                </a:path>
              </a:pathLst>
            </a:custGeom>
            <a:noFill/>
            <a:ln w="14400" cap="rnd" cmpd="sng">
              <a:solidFill>
                <a:srgbClr val="D6DCB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4"/>
            <p:cNvSpPr/>
            <p:nvPr/>
          </p:nvSpPr>
          <p:spPr>
            <a:xfrm>
              <a:off x="4009825" y="1396275"/>
              <a:ext cx="74750" cy="309925"/>
            </a:xfrm>
            <a:custGeom>
              <a:avLst/>
              <a:gdLst/>
              <a:ahLst/>
              <a:cxnLst/>
              <a:rect l="l" t="t" r="r" b="b"/>
              <a:pathLst>
                <a:path w="2990" h="12397" fill="none" extrusionOk="0">
                  <a:moveTo>
                    <a:pt x="2721" y="1"/>
                  </a:moveTo>
                  <a:lnTo>
                    <a:pt x="2989" y="6822"/>
                  </a:lnTo>
                  <a:cubicBezTo>
                    <a:pt x="2989" y="7144"/>
                    <a:pt x="2734" y="7452"/>
                    <a:pt x="2507" y="7680"/>
                  </a:cubicBezTo>
                  <a:cubicBezTo>
                    <a:pt x="1743" y="8457"/>
                    <a:pt x="1" y="10454"/>
                    <a:pt x="68" y="12397"/>
                  </a:cubicBezTo>
                </a:path>
              </a:pathLst>
            </a:custGeom>
            <a:noFill/>
            <a:ln w="14400" cap="rnd" cmpd="sng">
              <a:solidFill>
                <a:srgbClr val="D6DCB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54"/>
          <p:cNvGrpSpPr/>
          <p:nvPr/>
        </p:nvGrpSpPr>
        <p:grpSpPr>
          <a:xfrm>
            <a:off x="5466875" y="1973700"/>
            <a:ext cx="3209200" cy="2529100"/>
            <a:chOff x="2240250" y="2477750"/>
            <a:chExt cx="3209200" cy="2529100"/>
          </a:xfrm>
        </p:grpSpPr>
        <p:sp>
          <p:nvSpPr>
            <p:cNvPr id="1215" name="Google Shape;1215;p54"/>
            <p:cNvSpPr/>
            <p:nvPr/>
          </p:nvSpPr>
          <p:spPr>
            <a:xfrm>
              <a:off x="4016200" y="2811750"/>
              <a:ext cx="539400" cy="23475"/>
            </a:xfrm>
            <a:custGeom>
              <a:avLst/>
              <a:gdLst/>
              <a:ahLst/>
              <a:cxnLst/>
              <a:rect l="l" t="t" r="r" b="b"/>
              <a:pathLst>
                <a:path w="21576" h="939" extrusionOk="0">
                  <a:moveTo>
                    <a:pt x="0" y="1"/>
                  </a:moveTo>
                  <a:lnTo>
                    <a:pt x="0" y="939"/>
                  </a:lnTo>
                  <a:lnTo>
                    <a:pt x="21576" y="939"/>
                  </a:lnTo>
                  <a:lnTo>
                    <a:pt x="21576" y="1"/>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4"/>
            <p:cNvSpPr/>
            <p:nvPr/>
          </p:nvSpPr>
          <p:spPr>
            <a:xfrm>
              <a:off x="4016200" y="2792650"/>
              <a:ext cx="70375" cy="61675"/>
            </a:xfrm>
            <a:custGeom>
              <a:avLst/>
              <a:gdLst/>
              <a:ahLst/>
              <a:cxnLst/>
              <a:rect l="l" t="t" r="r" b="b"/>
              <a:pathLst>
                <a:path w="2815" h="2467" extrusionOk="0">
                  <a:moveTo>
                    <a:pt x="0" y="1"/>
                  </a:moveTo>
                  <a:lnTo>
                    <a:pt x="0" y="2467"/>
                  </a:lnTo>
                  <a:lnTo>
                    <a:pt x="2814" y="2467"/>
                  </a:lnTo>
                  <a:lnTo>
                    <a:pt x="2814"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4"/>
            <p:cNvSpPr/>
            <p:nvPr/>
          </p:nvSpPr>
          <p:spPr>
            <a:xfrm>
              <a:off x="4181025" y="3677800"/>
              <a:ext cx="619150" cy="23125"/>
            </a:xfrm>
            <a:custGeom>
              <a:avLst/>
              <a:gdLst/>
              <a:ahLst/>
              <a:cxnLst/>
              <a:rect l="l" t="t" r="r" b="b"/>
              <a:pathLst>
                <a:path w="24766" h="925" extrusionOk="0">
                  <a:moveTo>
                    <a:pt x="1" y="0"/>
                  </a:moveTo>
                  <a:lnTo>
                    <a:pt x="1" y="925"/>
                  </a:lnTo>
                  <a:lnTo>
                    <a:pt x="24765" y="925"/>
                  </a:lnTo>
                  <a:lnTo>
                    <a:pt x="24765" y="0"/>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4"/>
            <p:cNvSpPr/>
            <p:nvPr/>
          </p:nvSpPr>
          <p:spPr>
            <a:xfrm>
              <a:off x="3815175" y="4127725"/>
              <a:ext cx="748475" cy="23150"/>
            </a:xfrm>
            <a:custGeom>
              <a:avLst/>
              <a:gdLst/>
              <a:ahLst/>
              <a:cxnLst/>
              <a:rect l="l" t="t" r="r" b="b"/>
              <a:pathLst>
                <a:path w="29939" h="926" extrusionOk="0">
                  <a:moveTo>
                    <a:pt x="1" y="1"/>
                  </a:moveTo>
                  <a:lnTo>
                    <a:pt x="1" y="925"/>
                  </a:lnTo>
                  <a:lnTo>
                    <a:pt x="29938" y="925"/>
                  </a:lnTo>
                  <a:lnTo>
                    <a:pt x="29938" y="1"/>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4"/>
            <p:cNvSpPr/>
            <p:nvPr/>
          </p:nvSpPr>
          <p:spPr>
            <a:xfrm>
              <a:off x="3768275" y="4107950"/>
              <a:ext cx="70375" cy="61350"/>
            </a:xfrm>
            <a:custGeom>
              <a:avLst/>
              <a:gdLst/>
              <a:ahLst/>
              <a:cxnLst/>
              <a:rect l="l" t="t" r="r" b="b"/>
              <a:pathLst>
                <a:path w="2815" h="2454" extrusionOk="0">
                  <a:moveTo>
                    <a:pt x="1" y="1"/>
                  </a:moveTo>
                  <a:lnTo>
                    <a:pt x="1" y="2453"/>
                  </a:lnTo>
                  <a:lnTo>
                    <a:pt x="2815" y="2453"/>
                  </a:lnTo>
                  <a:lnTo>
                    <a:pt x="2815"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4"/>
            <p:cNvSpPr/>
            <p:nvPr/>
          </p:nvSpPr>
          <p:spPr>
            <a:xfrm>
              <a:off x="2918325" y="3645300"/>
              <a:ext cx="799400" cy="510250"/>
            </a:xfrm>
            <a:custGeom>
              <a:avLst/>
              <a:gdLst/>
              <a:ahLst/>
              <a:cxnLst/>
              <a:rect l="l" t="t" r="r" b="b"/>
              <a:pathLst>
                <a:path w="31976" h="20410" extrusionOk="0">
                  <a:moveTo>
                    <a:pt x="23077" y="0"/>
                  </a:moveTo>
                  <a:cubicBezTo>
                    <a:pt x="16993" y="0"/>
                    <a:pt x="12678" y="3592"/>
                    <a:pt x="0" y="19177"/>
                  </a:cubicBezTo>
                  <a:lnTo>
                    <a:pt x="1528" y="20410"/>
                  </a:lnTo>
                  <a:cubicBezTo>
                    <a:pt x="14460" y="4503"/>
                    <a:pt x="18078" y="1957"/>
                    <a:pt x="23077" y="1957"/>
                  </a:cubicBezTo>
                  <a:cubicBezTo>
                    <a:pt x="28558" y="1957"/>
                    <a:pt x="30005" y="7170"/>
                    <a:pt x="30005" y="9930"/>
                  </a:cubicBezTo>
                  <a:lnTo>
                    <a:pt x="31975" y="9930"/>
                  </a:lnTo>
                  <a:cubicBezTo>
                    <a:pt x="31975" y="5937"/>
                    <a:pt x="29616" y="0"/>
                    <a:pt x="23077"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4"/>
            <p:cNvSpPr/>
            <p:nvPr/>
          </p:nvSpPr>
          <p:spPr>
            <a:xfrm>
              <a:off x="3362575" y="4296250"/>
              <a:ext cx="641250" cy="538400"/>
            </a:xfrm>
            <a:custGeom>
              <a:avLst/>
              <a:gdLst/>
              <a:ahLst/>
              <a:cxnLst/>
              <a:rect l="l" t="t" r="r" b="b"/>
              <a:pathLst>
                <a:path w="25650" h="21536" extrusionOk="0">
                  <a:moveTo>
                    <a:pt x="9086" y="0"/>
                  </a:moveTo>
                  <a:lnTo>
                    <a:pt x="563" y="18855"/>
                  </a:lnTo>
                  <a:cubicBezTo>
                    <a:pt x="0" y="20115"/>
                    <a:pt x="911" y="21535"/>
                    <a:pt x="2292" y="21535"/>
                  </a:cubicBezTo>
                  <a:lnTo>
                    <a:pt x="23344" y="21535"/>
                  </a:lnTo>
                  <a:cubicBezTo>
                    <a:pt x="24725" y="21535"/>
                    <a:pt x="25649" y="20115"/>
                    <a:pt x="25073" y="18855"/>
                  </a:cubicBezTo>
                  <a:lnTo>
                    <a:pt x="16564"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4"/>
            <p:cNvSpPr/>
            <p:nvPr/>
          </p:nvSpPr>
          <p:spPr>
            <a:xfrm>
              <a:off x="3589700" y="3918675"/>
              <a:ext cx="186975" cy="377600"/>
            </a:xfrm>
            <a:custGeom>
              <a:avLst/>
              <a:gdLst/>
              <a:ahLst/>
              <a:cxnLst/>
              <a:rect l="l" t="t" r="r" b="b"/>
              <a:pathLst>
                <a:path w="7479" h="15104" extrusionOk="0">
                  <a:moveTo>
                    <a:pt x="1" y="0"/>
                  </a:moveTo>
                  <a:lnTo>
                    <a:pt x="1" y="15103"/>
                  </a:lnTo>
                  <a:lnTo>
                    <a:pt x="7479" y="15103"/>
                  </a:lnTo>
                  <a:lnTo>
                    <a:pt x="7479"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4"/>
            <p:cNvSpPr/>
            <p:nvPr/>
          </p:nvSpPr>
          <p:spPr>
            <a:xfrm>
              <a:off x="3560575" y="3889850"/>
              <a:ext cx="246925" cy="42925"/>
            </a:xfrm>
            <a:custGeom>
              <a:avLst/>
              <a:gdLst/>
              <a:ahLst/>
              <a:cxnLst/>
              <a:rect l="l" t="t" r="r" b="b"/>
              <a:pathLst>
                <a:path w="9877" h="1717" extrusionOk="0">
                  <a:moveTo>
                    <a:pt x="214" y="1"/>
                  </a:moveTo>
                  <a:cubicBezTo>
                    <a:pt x="94" y="1"/>
                    <a:pt x="0" y="95"/>
                    <a:pt x="0" y="215"/>
                  </a:cubicBezTo>
                  <a:lnTo>
                    <a:pt x="0" y="1488"/>
                  </a:lnTo>
                  <a:cubicBezTo>
                    <a:pt x="0" y="1609"/>
                    <a:pt x="94" y="1716"/>
                    <a:pt x="214" y="1716"/>
                  </a:cubicBezTo>
                  <a:lnTo>
                    <a:pt x="9662" y="1716"/>
                  </a:lnTo>
                  <a:cubicBezTo>
                    <a:pt x="9783" y="1716"/>
                    <a:pt x="9877" y="1609"/>
                    <a:pt x="9877" y="1488"/>
                  </a:cubicBezTo>
                  <a:lnTo>
                    <a:pt x="9877" y="215"/>
                  </a:lnTo>
                  <a:cubicBezTo>
                    <a:pt x="9877" y="95"/>
                    <a:pt x="9783" y="1"/>
                    <a:pt x="9662"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4"/>
            <p:cNvSpPr/>
            <p:nvPr/>
          </p:nvSpPr>
          <p:spPr>
            <a:xfrm>
              <a:off x="3816525" y="2665675"/>
              <a:ext cx="186975" cy="681800"/>
            </a:xfrm>
            <a:custGeom>
              <a:avLst/>
              <a:gdLst/>
              <a:ahLst/>
              <a:cxnLst/>
              <a:rect l="l" t="t" r="r" b="b"/>
              <a:pathLst>
                <a:path w="7479" h="27272" extrusionOk="0">
                  <a:moveTo>
                    <a:pt x="0" y="1"/>
                  </a:moveTo>
                  <a:lnTo>
                    <a:pt x="0" y="23613"/>
                  </a:lnTo>
                  <a:cubicBezTo>
                    <a:pt x="41" y="25637"/>
                    <a:pt x="1702" y="27272"/>
                    <a:pt x="3739" y="27272"/>
                  </a:cubicBezTo>
                  <a:cubicBezTo>
                    <a:pt x="5776" y="27272"/>
                    <a:pt x="7438" y="25637"/>
                    <a:pt x="7478" y="23613"/>
                  </a:cubicBezTo>
                  <a:lnTo>
                    <a:pt x="7478"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4"/>
            <p:cNvSpPr/>
            <p:nvPr/>
          </p:nvSpPr>
          <p:spPr>
            <a:xfrm>
              <a:off x="3841650" y="3028525"/>
              <a:ext cx="137050" cy="288800"/>
            </a:xfrm>
            <a:custGeom>
              <a:avLst/>
              <a:gdLst/>
              <a:ahLst/>
              <a:cxnLst/>
              <a:rect l="l" t="t" r="r" b="b"/>
              <a:pathLst>
                <a:path w="5482" h="11552" extrusionOk="0">
                  <a:moveTo>
                    <a:pt x="0" y="0"/>
                  </a:moveTo>
                  <a:lnTo>
                    <a:pt x="0" y="8805"/>
                  </a:lnTo>
                  <a:cubicBezTo>
                    <a:pt x="0" y="10319"/>
                    <a:pt x="1220" y="11552"/>
                    <a:pt x="2734" y="11552"/>
                  </a:cubicBezTo>
                  <a:cubicBezTo>
                    <a:pt x="4248" y="11552"/>
                    <a:pt x="5481" y="10319"/>
                    <a:pt x="5481" y="8805"/>
                  </a:cubicBezTo>
                  <a:lnTo>
                    <a:pt x="54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4"/>
            <p:cNvSpPr/>
            <p:nvPr/>
          </p:nvSpPr>
          <p:spPr>
            <a:xfrm>
              <a:off x="3787050" y="2629850"/>
              <a:ext cx="247250" cy="42900"/>
            </a:xfrm>
            <a:custGeom>
              <a:avLst/>
              <a:gdLst/>
              <a:ahLst/>
              <a:cxnLst/>
              <a:rect l="l" t="t" r="r" b="b"/>
              <a:pathLst>
                <a:path w="9890" h="1716" extrusionOk="0">
                  <a:moveTo>
                    <a:pt x="228" y="0"/>
                  </a:moveTo>
                  <a:cubicBezTo>
                    <a:pt x="107" y="0"/>
                    <a:pt x="0" y="94"/>
                    <a:pt x="0" y="215"/>
                  </a:cubicBezTo>
                  <a:lnTo>
                    <a:pt x="0" y="1488"/>
                  </a:lnTo>
                  <a:cubicBezTo>
                    <a:pt x="0" y="1608"/>
                    <a:pt x="107" y="1715"/>
                    <a:pt x="228" y="1715"/>
                  </a:cubicBezTo>
                  <a:lnTo>
                    <a:pt x="9662" y="1715"/>
                  </a:lnTo>
                  <a:cubicBezTo>
                    <a:pt x="9783" y="1715"/>
                    <a:pt x="9890" y="1608"/>
                    <a:pt x="9890" y="1488"/>
                  </a:cubicBezTo>
                  <a:lnTo>
                    <a:pt x="9890" y="215"/>
                  </a:lnTo>
                  <a:cubicBezTo>
                    <a:pt x="9890" y="94"/>
                    <a:pt x="9783" y="0"/>
                    <a:pt x="9662"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4"/>
            <p:cNvSpPr/>
            <p:nvPr/>
          </p:nvSpPr>
          <p:spPr>
            <a:xfrm>
              <a:off x="3415175" y="4498250"/>
              <a:ext cx="535725" cy="309600"/>
            </a:xfrm>
            <a:custGeom>
              <a:avLst/>
              <a:gdLst/>
              <a:ahLst/>
              <a:cxnLst/>
              <a:rect l="l" t="t" r="r" b="b"/>
              <a:pathLst>
                <a:path w="21429" h="12384" extrusionOk="0">
                  <a:moveTo>
                    <a:pt x="5066" y="1"/>
                  </a:moveTo>
                  <a:lnTo>
                    <a:pt x="482" y="10145"/>
                  </a:lnTo>
                  <a:cubicBezTo>
                    <a:pt x="0" y="11204"/>
                    <a:pt x="777" y="12383"/>
                    <a:pt x="1916" y="12383"/>
                  </a:cubicBezTo>
                  <a:lnTo>
                    <a:pt x="19512" y="12383"/>
                  </a:lnTo>
                  <a:cubicBezTo>
                    <a:pt x="20664" y="12383"/>
                    <a:pt x="21428" y="11204"/>
                    <a:pt x="20959" y="10145"/>
                  </a:cubicBezTo>
                  <a:lnTo>
                    <a:pt x="16389" y="1"/>
                  </a:lnTo>
                  <a:close/>
                </a:path>
              </a:pathLst>
            </a:custGeom>
            <a:solidFill>
              <a:srgbClr val="9B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4"/>
            <p:cNvSpPr/>
            <p:nvPr/>
          </p:nvSpPr>
          <p:spPr>
            <a:xfrm>
              <a:off x="3529075" y="4465775"/>
              <a:ext cx="88125" cy="75275"/>
            </a:xfrm>
            <a:custGeom>
              <a:avLst/>
              <a:gdLst/>
              <a:ahLst/>
              <a:cxnLst/>
              <a:rect l="l" t="t" r="r" b="b"/>
              <a:pathLst>
                <a:path w="3525" h="3011" extrusionOk="0">
                  <a:moveTo>
                    <a:pt x="2024" y="0"/>
                  </a:moveTo>
                  <a:cubicBezTo>
                    <a:pt x="684" y="0"/>
                    <a:pt x="0" y="1622"/>
                    <a:pt x="952" y="2573"/>
                  </a:cubicBezTo>
                  <a:cubicBezTo>
                    <a:pt x="1258" y="2875"/>
                    <a:pt x="1634" y="3010"/>
                    <a:pt x="2002" y="3010"/>
                  </a:cubicBezTo>
                  <a:cubicBezTo>
                    <a:pt x="2779" y="3010"/>
                    <a:pt x="3525" y="2410"/>
                    <a:pt x="3525" y="1501"/>
                  </a:cubicBezTo>
                  <a:cubicBezTo>
                    <a:pt x="3525" y="670"/>
                    <a:pt x="2855"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4"/>
            <p:cNvSpPr/>
            <p:nvPr/>
          </p:nvSpPr>
          <p:spPr>
            <a:xfrm>
              <a:off x="3626900" y="4472475"/>
              <a:ext cx="20450" cy="17775"/>
            </a:xfrm>
            <a:custGeom>
              <a:avLst/>
              <a:gdLst/>
              <a:ahLst/>
              <a:cxnLst/>
              <a:rect l="l" t="t" r="r" b="b"/>
              <a:pathLst>
                <a:path w="818" h="711" extrusionOk="0">
                  <a:moveTo>
                    <a:pt x="469" y="0"/>
                  </a:moveTo>
                  <a:cubicBezTo>
                    <a:pt x="161" y="0"/>
                    <a:pt x="0" y="389"/>
                    <a:pt x="215" y="603"/>
                  </a:cubicBezTo>
                  <a:cubicBezTo>
                    <a:pt x="289" y="677"/>
                    <a:pt x="379" y="710"/>
                    <a:pt x="467" y="710"/>
                  </a:cubicBezTo>
                  <a:cubicBezTo>
                    <a:pt x="647" y="710"/>
                    <a:pt x="818" y="570"/>
                    <a:pt x="818" y="362"/>
                  </a:cubicBezTo>
                  <a:cubicBezTo>
                    <a:pt x="818" y="161"/>
                    <a:pt x="670" y="0"/>
                    <a:pt x="469" y="0"/>
                  </a:cubicBezTo>
                  <a:close/>
                </a:path>
              </a:pathLst>
            </a:custGeom>
            <a:solidFill>
              <a:srgbClr val="9B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p:nvPr/>
          </p:nvSpPr>
          <p:spPr>
            <a:xfrm>
              <a:off x="3699600" y="4479825"/>
              <a:ext cx="41575" cy="35650"/>
            </a:xfrm>
            <a:custGeom>
              <a:avLst/>
              <a:gdLst/>
              <a:ahLst/>
              <a:cxnLst/>
              <a:rect l="l" t="t" r="r" b="b"/>
              <a:pathLst>
                <a:path w="1663" h="1426" extrusionOk="0">
                  <a:moveTo>
                    <a:pt x="952" y="1"/>
                  </a:moveTo>
                  <a:cubicBezTo>
                    <a:pt x="309" y="1"/>
                    <a:pt x="0" y="765"/>
                    <a:pt x="443" y="1220"/>
                  </a:cubicBezTo>
                  <a:cubicBezTo>
                    <a:pt x="588" y="1362"/>
                    <a:pt x="766" y="1425"/>
                    <a:pt x="940" y="1425"/>
                  </a:cubicBezTo>
                  <a:cubicBezTo>
                    <a:pt x="1309" y="1425"/>
                    <a:pt x="1662" y="1139"/>
                    <a:pt x="1662" y="711"/>
                  </a:cubicBezTo>
                  <a:cubicBezTo>
                    <a:pt x="1649" y="323"/>
                    <a:pt x="1340" y="1"/>
                    <a:pt x="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4"/>
            <p:cNvSpPr/>
            <p:nvPr/>
          </p:nvSpPr>
          <p:spPr>
            <a:xfrm>
              <a:off x="3741800" y="4444650"/>
              <a:ext cx="70725" cy="70725"/>
            </a:xfrm>
            <a:custGeom>
              <a:avLst/>
              <a:gdLst/>
              <a:ahLst/>
              <a:cxnLst/>
              <a:rect l="l" t="t" r="r" b="b"/>
              <a:pathLst>
                <a:path w="2829" h="2829" extrusionOk="0">
                  <a:moveTo>
                    <a:pt x="1421" y="1"/>
                  </a:moveTo>
                  <a:cubicBezTo>
                    <a:pt x="631" y="1"/>
                    <a:pt x="1" y="631"/>
                    <a:pt x="1" y="1408"/>
                  </a:cubicBezTo>
                  <a:cubicBezTo>
                    <a:pt x="1" y="2199"/>
                    <a:pt x="631" y="2828"/>
                    <a:pt x="1421" y="2828"/>
                  </a:cubicBezTo>
                  <a:cubicBezTo>
                    <a:pt x="2199" y="2828"/>
                    <a:pt x="2829" y="2199"/>
                    <a:pt x="2829" y="1408"/>
                  </a:cubicBezTo>
                  <a:cubicBezTo>
                    <a:pt x="2829" y="631"/>
                    <a:pt x="2199" y="1"/>
                    <a:pt x="14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p:nvPr/>
          </p:nvSpPr>
          <p:spPr>
            <a:xfrm>
              <a:off x="3777000" y="2751800"/>
              <a:ext cx="256650" cy="144750"/>
            </a:xfrm>
            <a:custGeom>
              <a:avLst/>
              <a:gdLst/>
              <a:ahLst/>
              <a:cxnLst/>
              <a:rect l="l" t="t" r="r" b="b"/>
              <a:pathLst>
                <a:path w="10266" h="5790" extrusionOk="0">
                  <a:moveTo>
                    <a:pt x="121" y="0"/>
                  </a:moveTo>
                  <a:cubicBezTo>
                    <a:pt x="54" y="0"/>
                    <a:pt x="0" y="54"/>
                    <a:pt x="0" y="121"/>
                  </a:cubicBezTo>
                  <a:lnTo>
                    <a:pt x="0" y="5669"/>
                  </a:lnTo>
                  <a:cubicBezTo>
                    <a:pt x="0" y="5736"/>
                    <a:pt x="54" y="5789"/>
                    <a:pt x="121" y="5789"/>
                  </a:cubicBezTo>
                  <a:lnTo>
                    <a:pt x="10145" y="5789"/>
                  </a:lnTo>
                  <a:cubicBezTo>
                    <a:pt x="10212" y="5789"/>
                    <a:pt x="10265" y="5736"/>
                    <a:pt x="10265" y="5669"/>
                  </a:cubicBezTo>
                  <a:lnTo>
                    <a:pt x="10265" y="121"/>
                  </a:lnTo>
                  <a:cubicBezTo>
                    <a:pt x="10265" y="54"/>
                    <a:pt x="10212" y="0"/>
                    <a:pt x="10145"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4"/>
            <p:cNvSpPr/>
            <p:nvPr/>
          </p:nvSpPr>
          <p:spPr>
            <a:xfrm>
              <a:off x="4881550" y="3486825"/>
              <a:ext cx="187300" cy="681800"/>
            </a:xfrm>
            <a:custGeom>
              <a:avLst/>
              <a:gdLst/>
              <a:ahLst/>
              <a:cxnLst/>
              <a:rect l="l" t="t" r="r" b="b"/>
              <a:pathLst>
                <a:path w="7492" h="27272" extrusionOk="0">
                  <a:moveTo>
                    <a:pt x="1" y="1"/>
                  </a:moveTo>
                  <a:lnTo>
                    <a:pt x="1" y="23613"/>
                  </a:lnTo>
                  <a:cubicBezTo>
                    <a:pt x="41" y="25650"/>
                    <a:pt x="1716" y="27271"/>
                    <a:pt x="3740" y="27271"/>
                  </a:cubicBezTo>
                  <a:cubicBezTo>
                    <a:pt x="5777" y="27271"/>
                    <a:pt x="7438" y="25650"/>
                    <a:pt x="7492" y="23613"/>
                  </a:cubicBezTo>
                  <a:lnTo>
                    <a:pt x="7492"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p:nvPr/>
          </p:nvSpPr>
          <p:spPr>
            <a:xfrm>
              <a:off x="4852400" y="3457675"/>
              <a:ext cx="246950" cy="43250"/>
            </a:xfrm>
            <a:custGeom>
              <a:avLst/>
              <a:gdLst/>
              <a:ahLst/>
              <a:cxnLst/>
              <a:rect l="l" t="t" r="r" b="b"/>
              <a:pathLst>
                <a:path w="9878" h="1730" extrusionOk="0">
                  <a:moveTo>
                    <a:pt x="9877" y="590"/>
                  </a:moveTo>
                  <a:cubicBezTo>
                    <a:pt x="9877" y="635"/>
                    <a:pt x="9874" y="681"/>
                    <a:pt x="9868" y="728"/>
                  </a:cubicBezTo>
                  <a:lnTo>
                    <a:pt x="9868" y="728"/>
                  </a:lnTo>
                  <a:cubicBezTo>
                    <a:pt x="9874" y="771"/>
                    <a:pt x="9877" y="814"/>
                    <a:pt x="9877" y="858"/>
                  </a:cubicBezTo>
                  <a:lnTo>
                    <a:pt x="9877" y="590"/>
                  </a:lnTo>
                  <a:close/>
                  <a:moveTo>
                    <a:pt x="859" y="1"/>
                  </a:moveTo>
                  <a:cubicBezTo>
                    <a:pt x="390" y="1"/>
                    <a:pt x="1" y="389"/>
                    <a:pt x="1" y="858"/>
                  </a:cubicBezTo>
                  <a:cubicBezTo>
                    <a:pt x="1" y="1341"/>
                    <a:pt x="390" y="1729"/>
                    <a:pt x="859" y="1729"/>
                  </a:cubicBezTo>
                  <a:lnTo>
                    <a:pt x="9020" y="1729"/>
                  </a:lnTo>
                  <a:cubicBezTo>
                    <a:pt x="9457" y="1729"/>
                    <a:pt x="9806" y="1180"/>
                    <a:pt x="9868" y="728"/>
                  </a:cubicBezTo>
                  <a:lnTo>
                    <a:pt x="9868" y="728"/>
                  </a:lnTo>
                  <a:cubicBezTo>
                    <a:pt x="9806" y="319"/>
                    <a:pt x="9457" y="1"/>
                    <a:pt x="9020"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4"/>
            <p:cNvSpPr/>
            <p:nvPr/>
          </p:nvSpPr>
          <p:spPr>
            <a:xfrm>
              <a:off x="4842350" y="3620825"/>
              <a:ext cx="256650" cy="144775"/>
            </a:xfrm>
            <a:custGeom>
              <a:avLst/>
              <a:gdLst/>
              <a:ahLst/>
              <a:cxnLst/>
              <a:rect l="l" t="t" r="r" b="b"/>
              <a:pathLst>
                <a:path w="10266" h="5791" extrusionOk="0">
                  <a:moveTo>
                    <a:pt x="122" y="1"/>
                  </a:moveTo>
                  <a:cubicBezTo>
                    <a:pt x="55" y="1"/>
                    <a:pt x="1" y="55"/>
                    <a:pt x="1" y="122"/>
                  </a:cubicBezTo>
                  <a:lnTo>
                    <a:pt x="1" y="5656"/>
                  </a:lnTo>
                  <a:cubicBezTo>
                    <a:pt x="1" y="5737"/>
                    <a:pt x="55" y="5790"/>
                    <a:pt x="122" y="5790"/>
                  </a:cubicBezTo>
                  <a:lnTo>
                    <a:pt x="10145" y="5790"/>
                  </a:lnTo>
                  <a:cubicBezTo>
                    <a:pt x="10212" y="5790"/>
                    <a:pt x="10266" y="5737"/>
                    <a:pt x="10266" y="5656"/>
                  </a:cubicBezTo>
                  <a:lnTo>
                    <a:pt x="10266" y="122"/>
                  </a:lnTo>
                  <a:cubicBezTo>
                    <a:pt x="10266" y="55"/>
                    <a:pt x="10212" y="1"/>
                    <a:pt x="10145"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p:nvPr/>
          </p:nvSpPr>
          <p:spPr>
            <a:xfrm>
              <a:off x="3551175" y="4068425"/>
              <a:ext cx="257000" cy="144750"/>
            </a:xfrm>
            <a:custGeom>
              <a:avLst/>
              <a:gdLst/>
              <a:ahLst/>
              <a:cxnLst/>
              <a:rect l="l" t="t" r="r" b="b"/>
              <a:pathLst>
                <a:path w="10280" h="5790" extrusionOk="0">
                  <a:moveTo>
                    <a:pt x="135" y="1"/>
                  </a:moveTo>
                  <a:cubicBezTo>
                    <a:pt x="68" y="1"/>
                    <a:pt x="1" y="54"/>
                    <a:pt x="1" y="121"/>
                  </a:cubicBezTo>
                  <a:lnTo>
                    <a:pt x="1" y="5669"/>
                  </a:lnTo>
                  <a:cubicBezTo>
                    <a:pt x="1" y="5736"/>
                    <a:pt x="68" y="5790"/>
                    <a:pt x="135" y="5790"/>
                  </a:cubicBezTo>
                  <a:lnTo>
                    <a:pt x="10145" y="5790"/>
                  </a:lnTo>
                  <a:cubicBezTo>
                    <a:pt x="10226" y="5790"/>
                    <a:pt x="10279" y="5736"/>
                    <a:pt x="10279" y="5669"/>
                  </a:cubicBezTo>
                  <a:lnTo>
                    <a:pt x="10279" y="121"/>
                  </a:lnTo>
                  <a:cubicBezTo>
                    <a:pt x="10279" y="54"/>
                    <a:pt x="10226" y="1"/>
                    <a:pt x="10145"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4"/>
            <p:cNvSpPr/>
            <p:nvPr/>
          </p:nvSpPr>
          <p:spPr>
            <a:xfrm>
              <a:off x="4543175" y="4003600"/>
              <a:ext cx="871100" cy="793350"/>
            </a:xfrm>
            <a:custGeom>
              <a:avLst/>
              <a:gdLst/>
              <a:ahLst/>
              <a:cxnLst/>
              <a:rect l="l" t="t" r="r" b="b"/>
              <a:pathLst>
                <a:path w="34844" h="31734" extrusionOk="0">
                  <a:moveTo>
                    <a:pt x="17422" y="1"/>
                  </a:moveTo>
                  <a:cubicBezTo>
                    <a:pt x="13362" y="1"/>
                    <a:pt x="9301" y="1548"/>
                    <a:pt x="6206" y="4644"/>
                  </a:cubicBezTo>
                  <a:cubicBezTo>
                    <a:pt x="1" y="10849"/>
                    <a:pt x="1" y="20886"/>
                    <a:pt x="6206" y="27090"/>
                  </a:cubicBezTo>
                  <a:cubicBezTo>
                    <a:pt x="9301" y="30186"/>
                    <a:pt x="13362" y="31734"/>
                    <a:pt x="17422" y="31734"/>
                  </a:cubicBezTo>
                  <a:cubicBezTo>
                    <a:pt x="21483" y="31734"/>
                    <a:pt x="25543" y="30186"/>
                    <a:pt x="28639" y="27090"/>
                  </a:cubicBezTo>
                  <a:cubicBezTo>
                    <a:pt x="34843" y="20886"/>
                    <a:pt x="34843" y="10849"/>
                    <a:pt x="28639" y="4644"/>
                  </a:cubicBezTo>
                  <a:cubicBezTo>
                    <a:pt x="25543" y="1548"/>
                    <a:pt x="21483" y="1"/>
                    <a:pt x="17422"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p:nvPr/>
          </p:nvSpPr>
          <p:spPr>
            <a:xfrm>
              <a:off x="4573000" y="4321700"/>
              <a:ext cx="811775" cy="442925"/>
            </a:xfrm>
            <a:custGeom>
              <a:avLst/>
              <a:gdLst/>
              <a:ahLst/>
              <a:cxnLst/>
              <a:rect l="l" t="t" r="r" b="b"/>
              <a:pathLst>
                <a:path w="32471" h="17717" extrusionOk="0">
                  <a:moveTo>
                    <a:pt x="2011" y="1"/>
                  </a:moveTo>
                  <a:cubicBezTo>
                    <a:pt x="1" y="9100"/>
                    <a:pt x="6915" y="17717"/>
                    <a:pt x="16229" y="17717"/>
                  </a:cubicBezTo>
                  <a:cubicBezTo>
                    <a:pt x="25543" y="17717"/>
                    <a:pt x="32471" y="9100"/>
                    <a:pt x="30447"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4"/>
            <p:cNvSpPr/>
            <p:nvPr/>
          </p:nvSpPr>
          <p:spPr>
            <a:xfrm>
              <a:off x="4777025" y="3657350"/>
              <a:ext cx="70375" cy="61675"/>
            </a:xfrm>
            <a:custGeom>
              <a:avLst/>
              <a:gdLst/>
              <a:ahLst/>
              <a:cxnLst/>
              <a:rect l="l" t="t" r="r" b="b"/>
              <a:pathLst>
                <a:path w="2815" h="2467" extrusionOk="0">
                  <a:moveTo>
                    <a:pt x="1" y="1"/>
                  </a:moveTo>
                  <a:lnTo>
                    <a:pt x="1" y="2466"/>
                  </a:lnTo>
                  <a:lnTo>
                    <a:pt x="2815" y="2466"/>
                  </a:lnTo>
                  <a:lnTo>
                    <a:pt x="2815"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4"/>
            <p:cNvSpPr/>
            <p:nvPr/>
          </p:nvSpPr>
          <p:spPr>
            <a:xfrm>
              <a:off x="4527775" y="2726325"/>
              <a:ext cx="69700" cy="202375"/>
            </a:xfrm>
            <a:custGeom>
              <a:avLst/>
              <a:gdLst/>
              <a:ahLst/>
              <a:cxnLst/>
              <a:rect l="l" t="t" r="r" b="b"/>
              <a:pathLst>
                <a:path w="2788" h="8095" extrusionOk="0">
                  <a:moveTo>
                    <a:pt x="134" y="1"/>
                  </a:moveTo>
                  <a:cubicBezTo>
                    <a:pt x="54" y="1"/>
                    <a:pt x="0" y="68"/>
                    <a:pt x="0" y="135"/>
                  </a:cubicBezTo>
                  <a:lnTo>
                    <a:pt x="0" y="7961"/>
                  </a:lnTo>
                  <a:cubicBezTo>
                    <a:pt x="0" y="8028"/>
                    <a:pt x="54" y="8095"/>
                    <a:pt x="134" y="8095"/>
                  </a:cubicBezTo>
                  <a:lnTo>
                    <a:pt x="2654" y="8095"/>
                  </a:lnTo>
                  <a:cubicBezTo>
                    <a:pt x="2734" y="8095"/>
                    <a:pt x="2788" y="8028"/>
                    <a:pt x="2788" y="7961"/>
                  </a:cubicBezTo>
                  <a:lnTo>
                    <a:pt x="2788" y="135"/>
                  </a:lnTo>
                  <a:cubicBezTo>
                    <a:pt x="2788" y="68"/>
                    <a:pt x="2734" y="1"/>
                    <a:pt x="265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4"/>
            <p:cNvSpPr/>
            <p:nvPr/>
          </p:nvSpPr>
          <p:spPr>
            <a:xfrm>
              <a:off x="4151550" y="3587000"/>
              <a:ext cx="70050" cy="202375"/>
            </a:xfrm>
            <a:custGeom>
              <a:avLst/>
              <a:gdLst/>
              <a:ahLst/>
              <a:cxnLst/>
              <a:rect l="l" t="t" r="r" b="b"/>
              <a:pathLst>
                <a:path w="2802" h="8095" extrusionOk="0">
                  <a:moveTo>
                    <a:pt x="134" y="0"/>
                  </a:moveTo>
                  <a:cubicBezTo>
                    <a:pt x="54" y="0"/>
                    <a:pt x="0" y="54"/>
                    <a:pt x="0" y="134"/>
                  </a:cubicBezTo>
                  <a:lnTo>
                    <a:pt x="0" y="7961"/>
                  </a:lnTo>
                  <a:cubicBezTo>
                    <a:pt x="0" y="8028"/>
                    <a:pt x="54" y="8095"/>
                    <a:pt x="134" y="8095"/>
                  </a:cubicBezTo>
                  <a:lnTo>
                    <a:pt x="2654" y="8095"/>
                  </a:lnTo>
                  <a:cubicBezTo>
                    <a:pt x="2734" y="8095"/>
                    <a:pt x="2801" y="8028"/>
                    <a:pt x="2801" y="7961"/>
                  </a:cubicBezTo>
                  <a:lnTo>
                    <a:pt x="2801" y="134"/>
                  </a:lnTo>
                  <a:cubicBezTo>
                    <a:pt x="2801" y="54"/>
                    <a:pt x="2734" y="0"/>
                    <a:pt x="265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p:nvPr/>
          </p:nvSpPr>
          <p:spPr>
            <a:xfrm>
              <a:off x="4523075" y="4039625"/>
              <a:ext cx="70050" cy="202025"/>
            </a:xfrm>
            <a:custGeom>
              <a:avLst/>
              <a:gdLst/>
              <a:ahLst/>
              <a:cxnLst/>
              <a:rect l="l" t="t" r="r" b="b"/>
              <a:pathLst>
                <a:path w="2802" h="8081" extrusionOk="0">
                  <a:moveTo>
                    <a:pt x="148" y="0"/>
                  </a:moveTo>
                  <a:cubicBezTo>
                    <a:pt x="68" y="0"/>
                    <a:pt x="1" y="54"/>
                    <a:pt x="1" y="134"/>
                  </a:cubicBezTo>
                  <a:lnTo>
                    <a:pt x="1" y="7947"/>
                  </a:lnTo>
                  <a:cubicBezTo>
                    <a:pt x="1" y="8027"/>
                    <a:pt x="68" y="8081"/>
                    <a:pt x="148" y="8081"/>
                  </a:cubicBezTo>
                  <a:lnTo>
                    <a:pt x="2668" y="8081"/>
                  </a:lnTo>
                  <a:cubicBezTo>
                    <a:pt x="2735" y="8081"/>
                    <a:pt x="2802" y="8027"/>
                    <a:pt x="2802" y="7947"/>
                  </a:cubicBezTo>
                  <a:lnTo>
                    <a:pt x="2802" y="134"/>
                  </a:lnTo>
                  <a:cubicBezTo>
                    <a:pt x="2802" y="54"/>
                    <a:pt x="2735" y="0"/>
                    <a:pt x="2668"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4"/>
            <p:cNvSpPr/>
            <p:nvPr/>
          </p:nvSpPr>
          <p:spPr>
            <a:xfrm>
              <a:off x="4341500" y="2477750"/>
              <a:ext cx="37875" cy="2484550"/>
            </a:xfrm>
            <a:custGeom>
              <a:avLst/>
              <a:gdLst/>
              <a:ahLst/>
              <a:cxnLst/>
              <a:rect l="l" t="t" r="r" b="b"/>
              <a:pathLst>
                <a:path w="1515" h="99382" extrusionOk="0">
                  <a:moveTo>
                    <a:pt x="1" y="0"/>
                  </a:moveTo>
                  <a:lnTo>
                    <a:pt x="1" y="99381"/>
                  </a:lnTo>
                  <a:lnTo>
                    <a:pt x="1515" y="99381"/>
                  </a:lnTo>
                  <a:lnTo>
                    <a:pt x="1515" y="0"/>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4"/>
            <p:cNvSpPr/>
            <p:nvPr/>
          </p:nvSpPr>
          <p:spPr>
            <a:xfrm>
              <a:off x="3308950" y="4917700"/>
              <a:ext cx="2140500" cy="89150"/>
            </a:xfrm>
            <a:custGeom>
              <a:avLst/>
              <a:gdLst/>
              <a:ahLst/>
              <a:cxnLst/>
              <a:rect l="l" t="t" r="r" b="b"/>
              <a:pathLst>
                <a:path w="85620" h="3566" extrusionOk="0">
                  <a:moveTo>
                    <a:pt x="1" y="1"/>
                  </a:moveTo>
                  <a:lnTo>
                    <a:pt x="1" y="3566"/>
                  </a:lnTo>
                  <a:lnTo>
                    <a:pt x="85619" y="3566"/>
                  </a:lnTo>
                  <a:lnTo>
                    <a:pt x="85619"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4"/>
            <p:cNvSpPr/>
            <p:nvPr/>
          </p:nvSpPr>
          <p:spPr>
            <a:xfrm>
              <a:off x="2561850" y="3684825"/>
              <a:ext cx="198025" cy="723675"/>
            </a:xfrm>
            <a:custGeom>
              <a:avLst/>
              <a:gdLst/>
              <a:ahLst/>
              <a:cxnLst/>
              <a:rect l="l" t="t" r="r" b="b"/>
              <a:pathLst>
                <a:path w="7921" h="28947" extrusionOk="0">
                  <a:moveTo>
                    <a:pt x="1" y="1"/>
                  </a:moveTo>
                  <a:lnTo>
                    <a:pt x="1" y="24993"/>
                  </a:lnTo>
                  <a:cubicBezTo>
                    <a:pt x="1" y="27178"/>
                    <a:pt x="1770" y="28947"/>
                    <a:pt x="3954" y="28947"/>
                  </a:cubicBezTo>
                  <a:cubicBezTo>
                    <a:pt x="6152" y="28947"/>
                    <a:pt x="7921" y="27178"/>
                    <a:pt x="7921" y="24993"/>
                  </a:cubicBezTo>
                  <a:lnTo>
                    <a:pt x="792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4"/>
            <p:cNvSpPr/>
            <p:nvPr/>
          </p:nvSpPr>
          <p:spPr>
            <a:xfrm>
              <a:off x="2523325" y="3654000"/>
              <a:ext cx="268725" cy="45250"/>
            </a:xfrm>
            <a:custGeom>
              <a:avLst/>
              <a:gdLst/>
              <a:ahLst/>
              <a:cxnLst/>
              <a:rect l="l" t="t" r="r" b="b"/>
              <a:pathLst>
                <a:path w="10749" h="1810" extrusionOk="0">
                  <a:moveTo>
                    <a:pt x="1207" y="1"/>
                  </a:moveTo>
                  <a:cubicBezTo>
                    <a:pt x="1" y="1"/>
                    <a:pt x="1" y="1810"/>
                    <a:pt x="1207" y="1810"/>
                  </a:cubicBezTo>
                  <a:lnTo>
                    <a:pt x="9850" y="1810"/>
                  </a:lnTo>
                  <a:cubicBezTo>
                    <a:pt x="10346" y="1810"/>
                    <a:pt x="10748" y="1408"/>
                    <a:pt x="10748" y="899"/>
                  </a:cubicBezTo>
                  <a:cubicBezTo>
                    <a:pt x="10748" y="403"/>
                    <a:pt x="10346" y="1"/>
                    <a:pt x="9850"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4"/>
            <p:cNvSpPr/>
            <p:nvPr/>
          </p:nvSpPr>
          <p:spPr>
            <a:xfrm>
              <a:off x="2240250" y="4231700"/>
              <a:ext cx="844600" cy="775150"/>
            </a:xfrm>
            <a:custGeom>
              <a:avLst/>
              <a:gdLst/>
              <a:ahLst/>
              <a:cxnLst/>
              <a:rect l="l" t="t" r="r" b="b"/>
              <a:pathLst>
                <a:path w="33784" h="31006" extrusionOk="0">
                  <a:moveTo>
                    <a:pt x="16967" y="1"/>
                  </a:moveTo>
                  <a:cubicBezTo>
                    <a:pt x="14179" y="1"/>
                    <a:pt x="11388" y="695"/>
                    <a:pt x="8858" y="2086"/>
                  </a:cubicBezTo>
                  <a:cubicBezTo>
                    <a:pt x="3658" y="4954"/>
                    <a:pt x="348" y="10355"/>
                    <a:pt x="174" y="16305"/>
                  </a:cubicBezTo>
                  <a:cubicBezTo>
                    <a:pt x="0" y="22241"/>
                    <a:pt x="2975" y="27830"/>
                    <a:pt x="8000" y="31006"/>
                  </a:cubicBezTo>
                  <a:lnTo>
                    <a:pt x="25944" y="31006"/>
                  </a:lnTo>
                  <a:cubicBezTo>
                    <a:pt x="30822" y="27937"/>
                    <a:pt x="33784" y="22563"/>
                    <a:pt x="33770" y="16801"/>
                  </a:cubicBezTo>
                  <a:cubicBezTo>
                    <a:pt x="33770" y="10864"/>
                    <a:pt x="30635" y="5356"/>
                    <a:pt x="25515" y="2341"/>
                  </a:cubicBezTo>
                  <a:cubicBezTo>
                    <a:pt x="22880" y="782"/>
                    <a:pt x="19925" y="1"/>
                    <a:pt x="16967"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4"/>
            <p:cNvSpPr/>
            <p:nvPr/>
          </p:nvSpPr>
          <p:spPr>
            <a:xfrm>
              <a:off x="2656000" y="4109625"/>
              <a:ext cx="323650" cy="375800"/>
            </a:xfrm>
            <a:custGeom>
              <a:avLst/>
              <a:gdLst/>
              <a:ahLst/>
              <a:cxnLst/>
              <a:rect l="l" t="t" r="r" b="b"/>
              <a:pathLst>
                <a:path w="12946" h="15032" extrusionOk="0">
                  <a:moveTo>
                    <a:pt x="9328" y="1"/>
                  </a:moveTo>
                  <a:lnTo>
                    <a:pt x="724" y="11432"/>
                  </a:lnTo>
                  <a:cubicBezTo>
                    <a:pt x="1" y="12437"/>
                    <a:pt x="202" y="13831"/>
                    <a:pt x="1193" y="14581"/>
                  </a:cubicBezTo>
                  <a:cubicBezTo>
                    <a:pt x="1602" y="14885"/>
                    <a:pt x="2081" y="15032"/>
                    <a:pt x="2557" y="15032"/>
                  </a:cubicBezTo>
                  <a:cubicBezTo>
                    <a:pt x="3235" y="15032"/>
                    <a:pt x="3907" y="14733"/>
                    <a:pt x="4356" y="14166"/>
                  </a:cubicBezTo>
                  <a:lnTo>
                    <a:pt x="12946" y="2721"/>
                  </a:lnTo>
                  <a:lnTo>
                    <a:pt x="9328"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4"/>
            <p:cNvSpPr/>
            <p:nvPr/>
          </p:nvSpPr>
          <p:spPr>
            <a:xfrm>
              <a:off x="2870425" y="4085925"/>
              <a:ext cx="133700" cy="108175"/>
            </a:xfrm>
            <a:custGeom>
              <a:avLst/>
              <a:gdLst/>
              <a:ahLst/>
              <a:cxnLst/>
              <a:rect l="l" t="t" r="r" b="b"/>
              <a:pathLst>
                <a:path w="5348" h="4327" extrusionOk="0">
                  <a:moveTo>
                    <a:pt x="621" y="1"/>
                  </a:moveTo>
                  <a:cubicBezTo>
                    <a:pt x="578" y="1"/>
                    <a:pt x="534" y="19"/>
                    <a:pt x="509" y="51"/>
                  </a:cubicBezTo>
                  <a:lnTo>
                    <a:pt x="40" y="681"/>
                  </a:lnTo>
                  <a:cubicBezTo>
                    <a:pt x="0" y="734"/>
                    <a:pt x="14" y="815"/>
                    <a:pt x="67" y="868"/>
                  </a:cubicBezTo>
                  <a:lnTo>
                    <a:pt x="4650" y="4299"/>
                  </a:lnTo>
                  <a:cubicBezTo>
                    <a:pt x="4674" y="4317"/>
                    <a:pt x="4702" y="4327"/>
                    <a:pt x="4731" y="4327"/>
                  </a:cubicBezTo>
                  <a:cubicBezTo>
                    <a:pt x="4769" y="4327"/>
                    <a:pt x="4808" y="4310"/>
                    <a:pt x="4838" y="4272"/>
                  </a:cubicBezTo>
                  <a:lnTo>
                    <a:pt x="5294" y="3656"/>
                  </a:lnTo>
                  <a:cubicBezTo>
                    <a:pt x="5347" y="3589"/>
                    <a:pt x="5334" y="3508"/>
                    <a:pt x="5267" y="3468"/>
                  </a:cubicBezTo>
                  <a:lnTo>
                    <a:pt x="697" y="24"/>
                  </a:lnTo>
                  <a:cubicBezTo>
                    <a:pt x="676" y="8"/>
                    <a:pt x="648" y="1"/>
                    <a:pt x="621"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4"/>
            <p:cNvSpPr/>
            <p:nvPr/>
          </p:nvSpPr>
          <p:spPr>
            <a:xfrm>
              <a:off x="2255650" y="4577650"/>
              <a:ext cx="794375" cy="391350"/>
            </a:xfrm>
            <a:custGeom>
              <a:avLst/>
              <a:gdLst/>
              <a:ahLst/>
              <a:cxnLst/>
              <a:rect l="l" t="t" r="r" b="b"/>
              <a:pathLst>
                <a:path w="31775" h="15654" extrusionOk="0">
                  <a:moveTo>
                    <a:pt x="1300" y="1"/>
                  </a:moveTo>
                  <a:cubicBezTo>
                    <a:pt x="0" y="5897"/>
                    <a:pt x="2252" y="12022"/>
                    <a:pt x="7090" y="15653"/>
                  </a:cubicBezTo>
                  <a:lnTo>
                    <a:pt x="25623" y="15653"/>
                  </a:lnTo>
                  <a:cubicBezTo>
                    <a:pt x="29496" y="12732"/>
                    <a:pt x="31774" y="8176"/>
                    <a:pt x="31774" y="3324"/>
                  </a:cubicBezTo>
                  <a:cubicBezTo>
                    <a:pt x="31774" y="2212"/>
                    <a:pt x="31653" y="1086"/>
                    <a:pt x="31412"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4"/>
            <p:cNvSpPr/>
            <p:nvPr/>
          </p:nvSpPr>
          <p:spPr>
            <a:xfrm>
              <a:off x="2843625" y="4508150"/>
              <a:ext cx="153450" cy="140050"/>
            </a:xfrm>
            <a:custGeom>
              <a:avLst/>
              <a:gdLst/>
              <a:ahLst/>
              <a:cxnLst/>
              <a:rect l="l" t="t" r="r" b="b"/>
              <a:pathLst>
                <a:path w="6138" h="5602" extrusionOk="0">
                  <a:moveTo>
                    <a:pt x="3069" y="0"/>
                  </a:moveTo>
                  <a:cubicBezTo>
                    <a:pt x="2352" y="0"/>
                    <a:pt x="1635" y="275"/>
                    <a:pt x="1086" y="824"/>
                  </a:cubicBezTo>
                  <a:cubicBezTo>
                    <a:pt x="0" y="1923"/>
                    <a:pt x="0" y="3692"/>
                    <a:pt x="1086" y="4778"/>
                  </a:cubicBezTo>
                  <a:cubicBezTo>
                    <a:pt x="1635" y="5327"/>
                    <a:pt x="2352" y="5602"/>
                    <a:pt x="3069" y="5602"/>
                  </a:cubicBezTo>
                  <a:cubicBezTo>
                    <a:pt x="3786" y="5602"/>
                    <a:pt x="4503" y="5327"/>
                    <a:pt x="5052" y="4778"/>
                  </a:cubicBezTo>
                  <a:cubicBezTo>
                    <a:pt x="6138" y="3692"/>
                    <a:pt x="6138" y="1923"/>
                    <a:pt x="5052" y="824"/>
                  </a:cubicBezTo>
                  <a:cubicBezTo>
                    <a:pt x="4503" y="275"/>
                    <a:pt x="3786" y="0"/>
                    <a:pt x="3069"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4"/>
            <p:cNvSpPr/>
            <p:nvPr/>
          </p:nvSpPr>
          <p:spPr>
            <a:xfrm>
              <a:off x="2785325" y="4559225"/>
              <a:ext cx="48925" cy="41950"/>
            </a:xfrm>
            <a:custGeom>
              <a:avLst/>
              <a:gdLst/>
              <a:ahLst/>
              <a:cxnLst/>
              <a:rect l="l" t="t" r="r" b="b"/>
              <a:pathLst>
                <a:path w="1957" h="1678" extrusionOk="0">
                  <a:moveTo>
                    <a:pt x="1126" y="1"/>
                  </a:moveTo>
                  <a:cubicBezTo>
                    <a:pt x="376" y="1"/>
                    <a:pt x="0" y="899"/>
                    <a:pt x="536" y="1435"/>
                  </a:cubicBezTo>
                  <a:cubicBezTo>
                    <a:pt x="704" y="1603"/>
                    <a:pt x="911" y="1678"/>
                    <a:pt x="1114" y="1678"/>
                  </a:cubicBezTo>
                  <a:cubicBezTo>
                    <a:pt x="1543" y="1678"/>
                    <a:pt x="1957" y="1341"/>
                    <a:pt x="1957" y="832"/>
                  </a:cubicBezTo>
                  <a:cubicBezTo>
                    <a:pt x="1957" y="376"/>
                    <a:pt x="1582" y="1"/>
                    <a:pt x="1126"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4"/>
            <p:cNvSpPr/>
            <p:nvPr/>
          </p:nvSpPr>
          <p:spPr>
            <a:xfrm>
              <a:off x="2321650" y="4503075"/>
              <a:ext cx="149775" cy="135775"/>
            </a:xfrm>
            <a:custGeom>
              <a:avLst/>
              <a:gdLst/>
              <a:ahLst/>
              <a:cxnLst/>
              <a:rect l="l" t="t" r="r" b="b"/>
              <a:pathLst>
                <a:path w="5991" h="5431" extrusionOk="0">
                  <a:moveTo>
                    <a:pt x="2984" y="1"/>
                  </a:moveTo>
                  <a:cubicBezTo>
                    <a:pt x="1756" y="1"/>
                    <a:pt x="647" y="838"/>
                    <a:pt x="349" y="2086"/>
                  </a:cubicBezTo>
                  <a:cubicBezTo>
                    <a:pt x="0" y="3547"/>
                    <a:pt x="912" y="5021"/>
                    <a:pt x="2372" y="5356"/>
                  </a:cubicBezTo>
                  <a:cubicBezTo>
                    <a:pt x="2585" y="5407"/>
                    <a:pt x="2798" y="5431"/>
                    <a:pt x="3007" y="5431"/>
                  </a:cubicBezTo>
                  <a:cubicBezTo>
                    <a:pt x="4235" y="5431"/>
                    <a:pt x="5345" y="4594"/>
                    <a:pt x="5642" y="3346"/>
                  </a:cubicBezTo>
                  <a:cubicBezTo>
                    <a:pt x="5991" y="1885"/>
                    <a:pt x="5079" y="411"/>
                    <a:pt x="3619" y="76"/>
                  </a:cubicBezTo>
                  <a:cubicBezTo>
                    <a:pt x="3406" y="25"/>
                    <a:pt x="3193" y="1"/>
                    <a:pt x="2984"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4"/>
            <p:cNvSpPr/>
            <p:nvPr/>
          </p:nvSpPr>
          <p:spPr>
            <a:xfrm>
              <a:off x="2418475" y="4733100"/>
              <a:ext cx="91150" cy="78125"/>
            </a:xfrm>
            <a:custGeom>
              <a:avLst/>
              <a:gdLst/>
              <a:ahLst/>
              <a:cxnLst/>
              <a:rect l="l" t="t" r="r" b="b"/>
              <a:pathLst>
                <a:path w="3646" h="3125" extrusionOk="0">
                  <a:moveTo>
                    <a:pt x="2077" y="1"/>
                  </a:moveTo>
                  <a:cubicBezTo>
                    <a:pt x="697" y="1"/>
                    <a:pt x="0" y="1676"/>
                    <a:pt x="979" y="2668"/>
                  </a:cubicBezTo>
                  <a:cubicBezTo>
                    <a:pt x="1294" y="2983"/>
                    <a:pt x="1683" y="3124"/>
                    <a:pt x="2066" y="3124"/>
                  </a:cubicBezTo>
                  <a:cubicBezTo>
                    <a:pt x="2870" y="3124"/>
                    <a:pt x="3645" y="2500"/>
                    <a:pt x="3645" y="1555"/>
                  </a:cubicBezTo>
                  <a:cubicBezTo>
                    <a:pt x="3645" y="698"/>
                    <a:pt x="2949" y="1"/>
                    <a:pt x="2077"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4"/>
            <p:cNvSpPr/>
            <p:nvPr/>
          </p:nvSpPr>
          <p:spPr>
            <a:xfrm>
              <a:off x="2531375" y="4696250"/>
              <a:ext cx="35200" cy="29875"/>
            </a:xfrm>
            <a:custGeom>
              <a:avLst/>
              <a:gdLst/>
              <a:ahLst/>
              <a:cxnLst/>
              <a:rect l="l" t="t" r="r" b="b"/>
              <a:pathLst>
                <a:path w="1408" h="1195" extrusionOk="0">
                  <a:moveTo>
                    <a:pt x="804" y="1"/>
                  </a:moveTo>
                  <a:cubicBezTo>
                    <a:pt x="268" y="1"/>
                    <a:pt x="0" y="644"/>
                    <a:pt x="376" y="1019"/>
                  </a:cubicBezTo>
                  <a:cubicBezTo>
                    <a:pt x="501" y="1140"/>
                    <a:pt x="652" y="1194"/>
                    <a:pt x="800" y="1194"/>
                  </a:cubicBezTo>
                  <a:cubicBezTo>
                    <a:pt x="1112" y="1194"/>
                    <a:pt x="1408" y="954"/>
                    <a:pt x="1408" y="591"/>
                  </a:cubicBezTo>
                  <a:cubicBezTo>
                    <a:pt x="1408" y="269"/>
                    <a:pt x="1140" y="1"/>
                    <a:pt x="804"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4"/>
            <p:cNvSpPr/>
            <p:nvPr/>
          </p:nvSpPr>
          <p:spPr>
            <a:xfrm>
              <a:off x="2542100" y="4830950"/>
              <a:ext cx="100525" cy="86125"/>
            </a:xfrm>
            <a:custGeom>
              <a:avLst/>
              <a:gdLst/>
              <a:ahLst/>
              <a:cxnLst/>
              <a:rect l="l" t="t" r="r" b="b"/>
              <a:pathLst>
                <a:path w="4021" h="3445" extrusionOk="0">
                  <a:moveTo>
                    <a:pt x="2292" y="0"/>
                  </a:moveTo>
                  <a:cubicBezTo>
                    <a:pt x="764" y="0"/>
                    <a:pt x="0" y="1849"/>
                    <a:pt x="1072" y="2935"/>
                  </a:cubicBezTo>
                  <a:cubicBezTo>
                    <a:pt x="1424" y="3287"/>
                    <a:pt x="1858" y="3444"/>
                    <a:pt x="2284" y="3444"/>
                  </a:cubicBezTo>
                  <a:cubicBezTo>
                    <a:pt x="3170" y="3444"/>
                    <a:pt x="4021" y="2761"/>
                    <a:pt x="4021" y="1729"/>
                  </a:cubicBezTo>
                  <a:cubicBezTo>
                    <a:pt x="4021" y="777"/>
                    <a:pt x="3243" y="0"/>
                    <a:pt x="2292"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4"/>
            <p:cNvSpPr/>
            <p:nvPr/>
          </p:nvSpPr>
          <p:spPr>
            <a:xfrm>
              <a:off x="2741425" y="4629250"/>
              <a:ext cx="161850" cy="161850"/>
            </a:xfrm>
            <a:custGeom>
              <a:avLst/>
              <a:gdLst/>
              <a:ahLst/>
              <a:cxnLst/>
              <a:rect l="l" t="t" r="r" b="b"/>
              <a:pathLst>
                <a:path w="6474" h="6474" extrusionOk="0">
                  <a:moveTo>
                    <a:pt x="3244" y="1"/>
                  </a:moveTo>
                  <a:cubicBezTo>
                    <a:pt x="1448" y="1"/>
                    <a:pt x="1" y="1448"/>
                    <a:pt x="1" y="3230"/>
                  </a:cubicBezTo>
                  <a:cubicBezTo>
                    <a:pt x="1" y="5026"/>
                    <a:pt x="1448" y="6473"/>
                    <a:pt x="3244" y="6473"/>
                  </a:cubicBezTo>
                  <a:cubicBezTo>
                    <a:pt x="5026" y="6473"/>
                    <a:pt x="6473" y="5026"/>
                    <a:pt x="6473" y="3230"/>
                  </a:cubicBezTo>
                  <a:cubicBezTo>
                    <a:pt x="6473" y="1448"/>
                    <a:pt x="5026" y="1"/>
                    <a:pt x="3244"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4"/>
            <p:cNvSpPr/>
            <p:nvPr/>
          </p:nvSpPr>
          <p:spPr>
            <a:xfrm>
              <a:off x="2931400" y="4684200"/>
              <a:ext cx="33850" cy="33850"/>
            </a:xfrm>
            <a:custGeom>
              <a:avLst/>
              <a:gdLst/>
              <a:ahLst/>
              <a:cxnLst/>
              <a:rect l="l" t="t" r="r" b="b"/>
              <a:pathLst>
                <a:path w="1354" h="1354" extrusionOk="0">
                  <a:moveTo>
                    <a:pt x="684" y="0"/>
                  </a:moveTo>
                  <a:cubicBezTo>
                    <a:pt x="295" y="0"/>
                    <a:pt x="0" y="295"/>
                    <a:pt x="0" y="671"/>
                  </a:cubicBezTo>
                  <a:cubicBezTo>
                    <a:pt x="0" y="1059"/>
                    <a:pt x="295" y="1354"/>
                    <a:pt x="684" y="1354"/>
                  </a:cubicBezTo>
                  <a:cubicBezTo>
                    <a:pt x="1059" y="1354"/>
                    <a:pt x="1354" y="1059"/>
                    <a:pt x="1354" y="671"/>
                  </a:cubicBezTo>
                  <a:cubicBezTo>
                    <a:pt x="1354" y="295"/>
                    <a:pt x="1059" y="0"/>
                    <a:pt x="684"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4"/>
            <p:cNvSpPr/>
            <p:nvPr/>
          </p:nvSpPr>
          <p:spPr>
            <a:xfrm>
              <a:off x="2892525" y="4812175"/>
              <a:ext cx="23825" cy="23825"/>
            </a:xfrm>
            <a:custGeom>
              <a:avLst/>
              <a:gdLst/>
              <a:ahLst/>
              <a:cxnLst/>
              <a:rect l="l" t="t" r="r" b="b"/>
              <a:pathLst>
                <a:path w="953" h="953" extrusionOk="0">
                  <a:moveTo>
                    <a:pt x="470" y="1"/>
                  </a:moveTo>
                  <a:cubicBezTo>
                    <a:pt x="215" y="1"/>
                    <a:pt x="1" y="215"/>
                    <a:pt x="1" y="470"/>
                  </a:cubicBezTo>
                  <a:cubicBezTo>
                    <a:pt x="1" y="738"/>
                    <a:pt x="215" y="952"/>
                    <a:pt x="470" y="952"/>
                  </a:cubicBezTo>
                  <a:cubicBezTo>
                    <a:pt x="738" y="952"/>
                    <a:pt x="952" y="738"/>
                    <a:pt x="952" y="470"/>
                  </a:cubicBezTo>
                  <a:cubicBezTo>
                    <a:pt x="952" y="215"/>
                    <a:pt x="738" y="1"/>
                    <a:pt x="470"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4"/>
            <p:cNvSpPr/>
            <p:nvPr/>
          </p:nvSpPr>
          <p:spPr>
            <a:xfrm>
              <a:off x="2713300" y="4308050"/>
              <a:ext cx="322975" cy="284000"/>
            </a:xfrm>
            <a:custGeom>
              <a:avLst/>
              <a:gdLst/>
              <a:ahLst/>
              <a:cxnLst/>
              <a:rect l="l" t="t" r="r" b="b"/>
              <a:pathLst>
                <a:path w="12919" h="11360" extrusionOk="0">
                  <a:moveTo>
                    <a:pt x="2608" y="1"/>
                  </a:moveTo>
                  <a:cubicBezTo>
                    <a:pt x="2049" y="1"/>
                    <a:pt x="1585" y="155"/>
                    <a:pt x="1260" y="480"/>
                  </a:cubicBezTo>
                  <a:cubicBezTo>
                    <a:pt x="0" y="1739"/>
                    <a:pt x="1300" y="5090"/>
                    <a:pt x="4168" y="7957"/>
                  </a:cubicBezTo>
                  <a:cubicBezTo>
                    <a:pt x="6303" y="10093"/>
                    <a:pt x="8689" y="11359"/>
                    <a:pt x="10299" y="11359"/>
                  </a:cubicBezTo>
                  <a:cubicBezTo>
                    <a:pt x="10861" y="11359"/>
                    <a:pt x="11329" y="11205"/>
                    <a:pt x="11659" y="10879"/>
                  </a:cubicBezTo>
                  <a:cubicBezTo>
                    <a:pt x="12919" y="9619"/>
                    <a:pt x="11605" y="6269"/>
                    <a:pt x="8738" y="3401"/>
                  </a:cubicBezTo>
                  <a:cubicBezTo>
                    <a:pt x="6610" y="1273"/>
                    <a:pt x="4216" y="1"/>
                    <a:pt x="2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4"/>
            <p:cNvSpPr/>
            <p:nvPr/>
          </p:nvSpPr>
          <p:spPr>
            <a:xfrm>
              <a:off x="2971925" y="4611500"/>
              <a:ext cx="63350" cy="54600"/>
            </a:xfrm>
            <a:custGeom>
              <a:avLst/>
              <a:gdLst/>
              <a:ahLst/>
              <a:cxnLst/>
              <a:rect l="l" t="t" r="r" b="b"/>
              <a:pathLst>
                <a:path w="2534" h="2184" extrusionOk="0">
                  <a:moveTo>
                    <a:pt x="1448" y="0"/>
                  </a:moveTo>
                  <a:cubicBezTo>
                    <a:pt x="483" y="0"/>
                    <a:pt x="1" y="1180"/>
                    <a:pt x="684" y="1863"/>
                  </a:cubicBezTo>
                  <a:cubicBezTo>
                    <a:pt x="905" y="2084"/>
                    <a:pt x="1176" y="2183"/>
                    <a:pt x="1442" y="2183"/>
                  </a:cubicBezTo>
                  <a:cubicBezTo>
                    <a:pt x="1999" y="2183"/>
                    <a:pt x="2533" y="1748"/>
                    <a:pt x="2533" y="1086"/>
                  </a:cubicBezTo>
                  <a:cubicBezTo>
                    <a:pt x="2533" y="496"/>
                    <a:pt x="2051" y="0"/>
                    <a:pt x="1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4"/>
            <p:cNvSpPr/>
            <p:nvPr/>
          </p:nvSpPr>
          <p:spPr>
            <a:xfrm>
              <a:off x="3745150" y="4333025"/>
              <a:ext cx="174925" cy="373700"/>
            </a:xfrm>
            <a:custGeom>
              <a:avLst/>
              <a:gdLst/>
              <a:ahLst/>
              <a:cxnLst/>
              <a:rect l="l" t="t" r="r" b="b"/>
              <a:pathLst>
                <a:path w="6997" h="14948" extrusionOk="0">
                  <a:moveTo>
                    <a:pt x="283" y="1"/>
                  </a:moveTo>
                  <a:cubicBezTo>
                    <a:pt x="278" y="1"/>
                    <a:pt x="273" y="2"/>
                    <a:pt x="269" y="3"/>
                  </a:cubicBezTo>
                  <a:cubicBezTo>
                    <a:pt x="1" y="124"/>
                    <a:pt x="1220" y="3568"/>
                    <a:pt x="3003" y="7695"/>
                  </a:cubicBezTo>
                  <a:cubicBezTo>
                    <a:pt x="4756" y="11743"/>
                    <a:pt x="6393" y="14948"/>
                    <a:pt x="6714" y="14948"/>
                  </a:cubicBezTo>
                  <a:cubicBezTo>
                    <a:pt x="6719" y="14948"/>
                    <a:pt x="6724" y="14947"/>
                    <a:pt x="6728" y="14945"/>
                  </a:cubicBezTo>
                  <a:cubicBezTo>
                    <a:pt x="6996" y="14825"/>
                    <a:pt x="5777" y="11381"/>
                    <a:pt x="3994" y="7253"/>
                  </a:cubicBezTo>
                  <a:cubicBezTo>
                    <a:pt x="2241" y="3205"/>
                    <a:pt x="591" y="1"/>
                    <a:pt x="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4"/>
            <p:cNvSpPr/>
            <p:nvPr/>
          </p:nvSpPr>
          <p:spPr>
            <a:xfrm>
              <a:off x="3547825" y="4635275"/>
              <a:ext cx="50950" cy="43325"/>
            </a:xfrm>
            <a:custGeom>
              <a:avLst/>
              <a:gdLst/>
              <a:ahLst/>
              <a:cxnLst/>
              <a:rect l="l" t="t" r="r" b="b"/>
              <a:pathLst>
                <a:path w="2038" h="1733" extrusionOk="0">
                  <a:moveTo>
                    <a:pt x="1167" y="1"/>
                  </a:moveTo>
                  <a:cubicBezTo>
                    <a:pt x="389" y="1"/>
                    <a:pt x="1" y="939"/>
                    <a:pt x="550" y="1475"/>
                  </a:cubicBezTo>
                  <a:cubicBezTo>
                    <a:pt x="728" y="1653"/>
                    <a:pt x="946" y="1733"/>
                    <a:pt x="1160" y="1733"/>
                  </a:cubicBezTo>
                  <a:cubicBezTo>
                    <a:pt x="1604" y="1733"/>
                    <a:pt x="2029" y="1388"/>
                    <a:pt x="2038" y="872"/>
                  </a:cubicBezTo>
                  <a:cubicBezTo>
                    <a:pt x="2038" y="390"/>
                    <a:pt x="1649" y="1"/>
                    <a:pt x="1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4"/>
            <p:cNvSpPr/>
            <p:nvPr/>
          </p:nvSpPr>
          <p:spPr>
            <a:xfrm>
              <a:off x="3597425" y="4570300"/>
              <a:ext cx="61650" cy="61650"/>
            </a:xfrm>
            <a:custGeom>
              <a:avLst/>
              <a:gdLst/>
              <a:ahLst/>
              <a:cxnLst/>
              <a:rect l="l" t="t" r="r" b="b"/>
              <a:pathLst>
                <a:path w="2466" h="2466" extrusionOk="0">
                  <a:moveTo>
                    <a:pt x="1233" y="0"/>
                  </a:moveTo>
                  <a:cubicBezTo>
                    <a:pt x="563" y="0"/>
                    <a:pt x="0" y="563"/>
                    <a:pt x="0" y="1233"/>
                  </a:cubicBezTo>
                  <a:cubicBezTo>
                    <a:pt x="0" y="1916"/>
                    <a:pt x="563" y="2466"/>
                    <a:pt x="1233" y="2466"/>
                  </a:cubicBezTo>
                  <a:cubicBezTo>
                    <a:pt x="1916" y="2466"/>
                    <a:pt x="2466" y="1916"/>
                    <a:pt x="2466" y="1233"/>
                  </a:cubicBezTo>
                  <a:cubicBezTo>
                    <a:pt x="2466" y="563"/>
                    <a:pt x="1916" y="0"/>
                    <a:pt x="1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4"/>
            <p:cNvSpPr/>
            <p:nvPr/>
          </p:nvSpPr>
          <p:spPr>
            <a:xfrm>
              <a:off x="3633275" y="4683525"/>
              <a:ext cx="11750" cy="10000"/>
            </a:xfrm>
            <a:custGeom>
              <a:avLst/>
              <a:gdLst/>
              <a:ahLst/>
              <a:cxnLst/>
              <a:rect l="l" t="t" r="r" b="b"/>
              <a:pathLst>
                <a:path w="470" h="400" extrusionOk="0">
                  <a:moveTo>
                    <a:pt x="268" y="1"/>
                  </a:moveTo>
                  <a:cubicBezTo>
                    <a:pt x="94" y="1"/>
                    <a:pt x="0" y="215"/>
                    <a:pt x="121" y="336"/>
                  </a:cubicBezTo>
                  <a:cubicBezTo>
                    <a:pt x="165" y="380"/>
                    <a:pt x="218" y="399"/>
                    <a:pt x="269" y="399"/>
                  </a:cubicBezTo>
                  <a:cubicBezTo>
                    <a:pt x="373" y="399"/>
                    <a:pt x="469" y="319"/>
                    <a:pt x="469" y="202"/>
                  </a:cubicBezTo>
                  <a:cubicBezTo>
                    <a:pt x="469" y="94"/>
                    <a:pt x="375" y="1"/>
                    <a:pt x="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4"/>
            <p:cNvSpPr/>
            <p:nvPr/>
          </p:nvSpPr>
          <p:spPr>
            <a:xfrm>
              <a:off x="3760900" y="4624575"/>
              <a:ext cx="54650" cy="46575"/>
            </a:xfrm>
            <a:custGeom>
              <a:avLst/>
              <a:gdLst/>
              <a:ahLst/>
              <a:cxnLst/>
              <a:rect l="l" t="t" r="r" b="b"/>
              <a:pathLst>
                <a:path w="2186" h="1863" extrusionOk="0">
                  <a:moveTo>
                    <a:pt x="1247" y="0"/>
                  </a:moveTo>
                  <a:cubicBezTo>
                    <a:pt x="416" y="0"/>
                    <a:pt x="1" y="1005"/>
                    <a:pt x="590" y="1595"/>
                  </a:cubicBezTo>
                  <a:cubicBezTo>
                    <a:pt x="780" y="1780"/>
                    <a:pt x="1012" y="1863"/>
                    <a:pt x="1240" y="1863"/>
                  </a:cubicBezTo>
                  <a:cubicBezTo>
                    <a:pt x="1722" y="1863"/>
                    <a:pt x="2185" y="1493"/>
                    <a:pt x="2185" y="938"/>
                  </a:cubicBezTo>
                  <a:cubicBezTo>
                    <a:pt x="2185" y="416"/>
                    <a:pt x="1770" y="0"/>
                    <a:pt x="1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4"/>
            <p:cNvSpPr/>
            <p:nvPr/>
          </p:nvSpPr>
          <p:spPr>
            <a:xfrm>
              <a:off x="3790050" y="4717700"/>
              <a:ext cx="13775" cy="11625"/>
            </a:xfrm>
            <a:custGeom>
              <a:avLst/>
              <a:gdLst/>
              <a:ahLst/>
              <a:cxnLst/>
              <a:rect l="l" t="t" r="r" b="b"/>
              <a:pathLst>
                <a:path w="551" h="465" extrusionOk="0">
                  <a:moveTo>
                    <a:pt x="322" y="1"/>
                  </a:moveTo>
                  <a:cubicBezTo>
                    <a:pt x="108" y="1"/>
                    <a:pt x="1" y="255"/>
                    <a:pt x="148" y="403"/>
                  </a:cubicBezTo>
                  <a:cubicBezTo>
                    <a:pt x="195" y="445"/>
                    <a:pt x="253" y="465"/>
                    <a:pt x="310" y="465"/>
                  </a:cubicBezTo>
                  <a:cubicBezTo>
                    <a:pt x="432" y="465"/>
                    <a:pt x="550" y="375"/>
                    <a:pt x="550" y="228"/>
                  </a:cubicBezTo>
                  <a:cubicBezTo>
                    <a:pt x="550" y="108"/>
                    <a:pt x="443" y="1"/>
                    <a:pt x="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4"/>
            <p:cNvSpPr/>
            <p:nvPr/>
          </p:nvSpPr>
          <p:spPr>
            <a:xfrm>
              <a:off x="3647325" y="4742500"/>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5" y="938"/>
                    <a:pt x="939" y="724"/>
                    <a:pt x="939" y="469"/>
                  </a:cubicBezTo>
                  <a:cubicBezTo>
                    <a:pt x="939" y="215"/>
                    <a:pt x="725"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4"/>
            <p:cNvSpPr/>
            <p:nvPr/>
          </p:nvSpPr>
          <p:spPr>
            <a:xfrm>
              <a:off x="3471775" y="4744175"/>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4" y="938"/>
                    <a:pt x="939" y="724"/>
                    <a:pt x="939" y="469"/>
                  </a:cubicBezTo>
                  <a:cubicBezTo>
                    <a:pt x="939" y="215"/>
                    <a:pt x="724"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4"/>
            <p:cNvSpPr/>
            <p:nvPr/>
          </p:nvSpPr>
          <p:spPr>
            <a:xfrm>
              <a:off x="3787700" y="4676825"/>
              <a:ext cx="89475" cy="76650"/>
            </a:xfrm>
            <a:custGeom>
              <a:avLst/>
              <a:gdLst/>
              <a:ahLst/>
              <a:cxnLst/>
              <a:rect l="l" t="t" r="r" b="b"/>
              <a:pathLst>
                <a:path w="3579" h="3066" extrusionOk="0">
                  <a:moveTo>
                    <a:pt x="2038" y="1"/>
                  </a:moveTo>
                  <a:cubicBezTo>
                    <a:pt x="684" y="1"/>
                    <a:pt x="1" y="1649"/>
                    <a:pt x="966" y="2614"/>
                  </a:cubicBezTo>
                  <a:cubicBezTo>
                    <a:pt x="1278" y="2926"/>
                    <a:pt x="1661" y="3065"/>
                    <a:pt x="2037" y="3065"/>
                  </a:cubicBezTo>
                  <a:cubicBezTo>
                    <a:pt x="2824" y="3065"/>
                    <a:pt x="3579" y="2453"/>
                    <a:pt x="3579" y="1528"/>
                  </a:cubicBezTo>
                  <a:cubicBezTo>
                    <a:pt x="3579" y="684"/>
                    <a:pt x="2882" y="1"/>
                    <a:pt x="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4"/>
            <p:cNvSpPr/>
            <p:nvPr/>
          </p:nvSpPr>
          <p:spPr>
            <a:xfrm>
              <a:off x="4267800" y="3651325"/>
              <a:ext cx="185300" cy="74725"/>
            </a:xfrm>
            <a:custGeom>
              <a:avLst/>
              <a:gdLst/>
              <a:ahLst/>
              <a:cxnLst/>
              <a:rect l="l" t="t" r="r" b="b"/>
              <a:pathLst>
                <a:path w="7412" h="2989" extrusionOk="0">
                  <a:moveTo>
                    <a:pt x="0" y="0"/>
                  </a:moveTo>
                  <a:lnTo>
                    <a:pt x="0" y="2989"/>
                  </a:lnTo>
                  <a:lnTo>
                    <a:pt x="7411" y="2989"/>
                  </a:lnTo>
                  <a:lnTo>
                    <a:pt x="74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4"/>
            <p:cNvSpPr/>
            <p:nvPr/>
          </p:nvSpPr>
          <p:spPr>
            <a:xfrm>
              <a:off x="4323075" y="3596050"/>
              <a:ext cx="74400" cy="185275"/>
            </a:xfrm>
            <a:custGeom>
              <a:avLst/>
              <a:gdLst/>
              <a:ahLst/>
              <a:cxnLst/>
              <a:rect l="l" t="t" r="r" b="b"/>
              <a:pathLst>
                <a:path w="2976" h="7411" extrusionOk="0">
                  <a:moveTo>
                    <a:pt x="0" y="0"/>
                  </a:moveTo>
                  <a:lnTo>
                    <a:pt x="0" y="7411"/>
                  </a:lnTo>
                  <a:lnTo>
                    <a:pt x="2976" y="7411"/>
                  </a:lnTo>
                  <a:lnTo>
                    <a:pt x="2976"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4"/>
            <p:cNvSpPr/>
            <p:nvPr/>
          </p:nvSpPr>
          <p:spPr>
            <a:xfrm>
              <a:off x="4653750" y="4232600"/>
              <a:ext cx="174225" cy="174225"/>
            </a:xfrm>
            <a:custGeom>
              <a:avLst/>
              <a:gdLst/>
              <a:ahLst/>
              <a:cxnLst/>
              <a:rect l="l" t="t" r="r" b="b"/>
              <a:pathLst>
                <a:path w="6969" h="6969" extrusionOk="0">
                  <a:moveTo>
                    <a:pt x="3484" y="0"/>
                  </a:moveTo>
                  <a:cubicBezTo>
                    <a:pt x="1555" y="0"/>
                    <a:pt x="0" y="1568"/>
                    <a:pt x="0" y="3484"/>
                  </a:cubicBezTo>
                  <a:cubicBezTo>
                    <a:pt x="0" y="5414"/>
                    <a:pt x="1555" y="6969"/>
                    <a:pt x="3484" y="6969"/>
                  </a:cubicBezTo>
                  <a:cubicBezTo>
                    <a:pt x="5401" y="6969"/>
                    <a:pt x="6969" y="5414"/>
                    <a:pt x="6969" y="3484"/>
                  </a:cubicBezTo>
                  <a:cubicBezTo>
                    <a:pt x="6969" y="1568"/>
                    <a:pt x="5401" y="0"/>
                    <a:pt x="3484"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4"/>
            <p:cNvSpPr/>
            <p:nvPr/>
          </p:nvSpPr>
          <p:spPr>
            <a:xfrm>
              <a:off x="4795125" y="4285175"/>
              <a:ext cx="136700" cy="116800"/>
            </a:xfrm>
            <a:custGeom>
              <a:avLst/>
              <a:gdLst/>
              <a:ahLst/>
              <a:cxnLst/>
              <a:rect l="l" t="t" r="r" b="b"/>
              <a:pathLst>
                <a:path w="5468" h="4672" extrusionOk="0">
                  <a:moveTo>
                    <a:pt x="3136" y="1"/>
                  </a:moveTo>
                  <a:cubicBezTo>
                    <a:pt x="1046" y="1"/>
                    <a:pt x="0" y="2507"/>
                    <a:pt x="1474" y="3981"/>
                  </a:cubicBezTo>
                  <a:cubicBezTo>
                    <a:pt x="1951" y="4458"/>
                    <a:pt x="2537" y="4671"/>
                    <a:pt x="3112" y="4671"/>
                  </a:cubicBezTo>
                  <a:cubicBezTo>
                    <a:pt x="4315" y="4671"/>
                    <a:pt x="5468" y="3738"/>
                    <a:pt x="5468" y="2333"/>
                  </a:cubicBezTo>
                  <a:cubicBezTo>
                    <a:pt x="5468" y="1046"/>
                    <a:pt x="4423" y="1"/>
                    <a:pt x="3136"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4"/>
            <p:cNvSpPr/>
            <p:nvPr/>
          </p:nvSpPr>
          <p:spPr>
            <a:xfrm>
              <a:off x="4947550" y="4286200"/>
              <a:ext cx="61350" cy="61325"/>
            </a:xfrm>
            <a:custGeom>
              <a:avLst/>
              <a:gdLst/>
              <a:ahLst/>
              <a:cxnLst/>
              <a:rect l="l" t="t" r="r" b="b"/>
              <a:pathLst>
                <a:path w="2454" h="2453" extrusionOk="0">
                  <a:moveTo>
                    <a:pt x="1220" y="0"/>
                  </a:moveTo>
                  <a:cubicBezTo>
                    <a:pt x="550" y="0"/>
                    <a:pt x="1" y="550"/>
                    <a:pt x="1" y="1220"/>
                  </a:cubicBezTo>
                  <a:cubicBezTo>
                    <a:pt x="1" y="1903"/>
                    <a:pt x="550" y="2453"/>
                    <a:pt x="1220" y="2453"/>
                  </a:cubicBezTo>
                  <a:cubicBezTo>
                    <a:pt x="1904" y="2453"/>
                    <a:pt x="2453" y="1903"/>
                    <a:pt x="2453" y="1220"/>
                  </a:cubicBezTo>
                  <a:cubicBezTo>
                    <a:pt x="2453" y="550"/>
                    <a:pt x="1904" y="0"/>
                    <a:pt x="1220"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4"/>
            <p:cNvSpPr/>
            <p:nvPr/>
          </p:nvSpPr>
          <p:spPr>
            <a:xfrm>
              <a:off x="5078875" y="4222875"/>
              <a:ext cx="174250" cy="173900"/>
            </a:xfrm>
            <a:custGeom>
              <a:avLst/>
              <a:gdLst/>
              <a:ahLst/>
              <a:cxnLst/>
              <a:rect l="l" t="t" r="r" b="b"/>
              <a:pathLst>
                <a:path w="6970" h="6956" extrusionOk="0">
                  <a:moveTo>
                    <a:pt x="3485" y="0"/>
                  </a:moveTo>
                  <a:cubicBezTo>
                    <a:pt x="1569" y="0"/>
                    <a:pt x="1" y="1555"/>
                    <a:pt x="1" y="3485"/>
                  </a:cubicBezTo>
                  <a:cubicBezTo>
                    <a:pt x="1" y="5401"/>
                    <a:pt x="1569" y="6955"/>
                    <a:pt x="3485" y="6955"/>
                  </a:cubicBezTo>
                  <a:cubicBezTo>
                    <a:pt x="5415" y="6955"/>
                    <a:pt x="6969" y="5401"/>
                    <a:pt x="6969" y="3485"/>
                  </a:cubicBezTo>
                  <a:cubicBezTo>
                    <a:pt x="6969" y="1555"/>
                    <a:pt x="5415" y="0"/>
                    <a:pt x="3485"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4"/>
            <p:cNvSpPr/>
            <p:nvPr/>
          </p:nvSpPr>
          <p:spPr>
            <a:xfrm>
              <a:off x="5246075" y="4259400"/>
              <a:ext cx="91150" cy="91150"/>
            </a:xfrm>
            <a:custGeom>
              <a:avLst/>
              <a:gdLst/>
              <a:ahLst/>
              <a:cxnLst/>
              <a:rect l="l" t="t" r="r" b="b"/>
              <a:pathLst>
                <a:path w="3646" h="3646" extrusionOk="0">
                  <a:moveTo>
                    <a:pt x="1823" y="0"/>
                  </a:moveTo>
                  <a:cubicBezTo>
                    <a:pt x="817" y="0"/>
                    <a:pt x="0" y="818"/>
                    <a:pt x="0" y="1823"/>
                  </a:cubicBezTo>
                  <a:cubicBezTo>
                    <a:pt x="0" y="2828"/>
                    <a:pt x="817" y="3645"/>
                    <a:pt x="1823" y="3645"/>
                  </a:cubicBezTo>
                  <a:cubicBezTo>
                    <a:pt x="2828" y="3645"/>
                    <a:pt x="3645" y="2828"/>
                    <a:pt x="3645" y="1823"/>
                  </a:cubicBezTo>
                  <a:cubicBezTo>
                    <a:pt x="3645" y="818"/>
                    <a:pt x="2828" y="0"/>
                    <a:pt x="1823"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4"/>
            <p:cNvSpPr/>
            <p:nvPr/>
          </p:nvSpPr>
          <p:spPr>
            <a:xfrm>
              <a:off x="4755250" y="4431600"/>
              <a:ext cx="116275" cy="99350"/>
            </a:xfrm>
            <a:custGeom>
              <a:avLst/>
              <a:gdLst/>
              <a:ahLst/>
              <a:cxnLst/>
              <a:rect l="l" t="t" r="r" b="b"/>
              <a:pathLst>
                <a:path w="4651" h="3974" extrusionOk="0">
                  <a:moveTo>
                    <a:pt x="2678" y="0"/>
                  </a:moveTo>
                  <a:cubicBezTo>
                    <a:pt x="2670" y="0"/>
                    <a:pt x="2662" y="0"/>
                    <a:pt x="2654" y="0"/>
                  </a:cubicBezTo>
                  <a:cubicBezTo>
                    <a:pt x="885" y="0"/>
                    <a:pt x="1" y="2131"/>
                    <a:pt x="1260" y="3391"/>
                  </a:cubicBezTo>
                  <a:cubicBezTo>
                    <a:pt x="1663" y="3793"/>
                    <a:pt x="2159" y="3973"/>
                    <a:pt x="2646" y="3973"/>
                  </a:cubicBezTo>
                  <a:cubicBezTo>
                    <a:pt x="3668" y="3973"/>
                    <a:pt x="4651" y="3181"/>
                    <a:pt x="4651" y="1984"/>
                  </a:cubicBezTo>
                  <a:cubicBezTo>
                    <a:pt x="4651" y="893"/>
                    <a:pt x="3766" y="0"/>
                    <a:pt x="2678"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4"/>
            <p:cNvSpPr/>
            <p:nvPr/>
          </p:nvSpPr>
          <p:spPr>
            <a:xfrm>
              <a:off x="4902325" y="4438300"/>
              <a:ext cx="21800" cy="21800"/>
            </a:xfrm>
            <a:custGeom>
              <a:avLst/>
              <a:gdLst/>
              <a:ahLst/>
              <a:cxnLst/>
              <a:rect l="l" t="t" r="r" b="b"/>
              <a:pathLst>
                <a:path w="872" h="872" extrusionOk="0">
                  <a:moveTo>
                    <a:pt x="443" y="0"/>
                  </a:moveTo>
                  <a:cubicBezTo>
                    <a:pt x="202" y="0"/>
                    <a:pt x="1" y="201"/>
                    <a:pt x="1" y="442"/>
                  </a:cubicBezTo>
                  <a:cubicBezTo>
                    <a:pt x="1" y="684"/>
                    <a:pt x="202" y="871"/>
                    <a:pt x="443" y="871"/>
                  </a:cubicBezTo>
                  <a:cubicBezTo>
                    <a:pt x="684" y="871"/>
                    <a:pt x="872" y="684"/>
                    <a:pt x="872" y="442"/>
                  </a:cubicBezTo>
                  <a:cubicBezTo>
                    <a:pt x="872" y="201"/>
                    <a:pt x="684" y="0"/>
                    <a:pt x="443"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4"/>
            <p:cNvSpPr/>
            <p:nvPr/>
          </p:nvSpPr>
          <p:spPr>
            <a:xfrm>
              <a:off x="4917075" y="4541475"/>
              <a:ext cx="70700" cy="60850"/>
            </a:xfrm>
            <a:custGeom>
              <a:avLst/>
              <a:gdLst/>
              <a:ahLst/>
              <a:cxnLst/>
              <a:rect l="l" t="t" r="r" b="b"/>
              <a:pathLst>
                <a:path w="2828" h="2434" extrusionOk="0">
                  <a:moveTo>
                    <a:pt x="1622" y="1"/>
                  </a:moveTo>
                  <a:cubicBezTo>
                    <a:pt x="536" y="1"/>
                    <a:pt x="0" y="1314"/>
                    <a:pt x="764" y="2078"/>
                  </a:cubicBezTo>
                  <a:cubicBezTo>
                    <a:pt x="1010" y="2324"/>
                    <a:pt x="1312" y="2434"/>
                    <a:pt x="1608" y="2434"/>
                  </a:cubicBezTo>
                  <a:cubicBezTo>
                    <a:pt x="2230" y="2434"/>
                    <a:pt x="2828" y="1947"/>
                    <a:pt x="2828" y="1220"/>
                  </a:cubicBezTo>
                  <a:cubicBezTo>
                    <a:pt x="2828" y="550"/>
                    <a:pt x="2292" y="1"/>
                    <a:pt x="1622"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4"/>
            <p:cNvSpPr/>
            <p:nvPr/>
          </p:nvSpPr>
          <p:spPr>
            <a:xfrm>
              <a:off x="5116750" y="4428250"/>
              <a:ext cx="63675" cy="54575"/>
            </a:xfrm>
            <a:custGeom>
              <a:avLst/>
              <a:gdLst/>
              <a:ahLst/>
              <a:cxnLst/>
              <a:rect l="l" t="t" r="r" b="b"/>
              <a:pathLst>
                <a:path w="2547" h="2183" extrusionOk="0">
                  <a:moveTo>
                    <a:pt x="1461" y="0"/>
                  </a:moveTo>
                  <a:cubicBezTo>
                    <a:pt x="483" y="0"/>
                    <a:pt x="0" y="1179"/>
                    <a:pt x="684" y="1863"/>
                  </a:cubicBezTo>
                  <a:cubicBezTo>
                    <a:pt x="905" y="2084"/>
                    <a:pt x="1177" y="2183"/>
                    <a:pt x="1445" y="2183"/>
                  </a:cubicBezTo>
                  <a:cubicBezTo>
                    <a:pt x="2006" y="2183"/>
                    <a:pt x="2546" y="1748"/>
                    <a:pt x="2546" y="1086"/>
                  </a:cubicBezTo>
                  <a:cubicBezTo>
                    <a:pt x="2546" y="496"/>
                    <a:pt x="2051" y="0"/>
                    <a:pt x="1461"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4"/>
            <p:cNvSpPr/>
            <p:nvPr/>
          </p:nvSpPr>
          <p:spPr>
            <a:xfrm>
              <a:off x="5169675" y="4409825"/>
              <a:ext cx="105225" cy="90075"/>
            </a:xfrm>
            <a:custGeom>
              <a:avLst/>
              <a:gdLst/>
              <a:ahLst/>
              <a:cxnLst/>
              <a:rect l="l" t="t" r="r" b="b"/>
              <a:pathLst>
                <a:path w="4209" h="3603" extrusionOk="0">
                  <a:moveTo>
                    <a:pt x="2413" y="0"/>
                  </a:moveTo>
                  <a:cubicBezTo>
                    <a:pt x="805" y="0"/>
                    <a:pt x="1" y="1930"/>
                    <a:pt x="1140" y="3069"/>
                  </a:cubicBezTo>
                  <a:cubicBezTo>
                    <a:pt x="1504" y="3438"/>
                    <a:pt x="1954" y="3603"/>
                    <a:pt x="2397" y="3603"/>
                  </a:cubicBezTo>
                  <a:cubicBezTo>
                    <a:pt x="3320" y="3603"/>
                    <a:pt x="4208" y="2883"/>
                    <a:pt x="4208" y="1796"/>
                  </a:cubicBezTo>
                  <a:cubicBezTo>
                    <a:pt x="4208" y="804"/>
                    <a:pt x="3404" y="0"/>
                    <a:pt x="2413"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4"/>
            <p:cNvSpPr/>
            <p:nvPr/>
          </p:nvSpPr>
          <p:spPr>
            <a:xfrm>
              <a:off x="5138525" y="4589050"/>
              <a:ext cx="18450" cy="18450"/>
            </a:xfrm>
            <a:custGeom>
              <a:avLst/>
              <a:gdLst/>
              <a:ahLst/>
              <a:cxnLst/>
              <a:rect l="l" t="t" r="r" b="b"/>
              <a:pathLst>
                <a:path w="738" h="738" extrusionOk="0">
                  <a:moveTo>
                    <a:pt x="362" y="1"/>
                  </a:moveTo>
                  <a:cubicBezTo>
                    <a:pt x="161" y="1"/>
                    <a:pt x="0" y="161"/>
                    <a:pt x="0" y="376"/>
                  </a:cubicBezTo>
                  <a:cubicBezTo>
                    <a:pt x="0" y="577"/>
                    <a:pt x="161" y="738"/>
                    <a:pt x="362" y="738"/>
                  </a:cubicBezTo>
                  <a:cubicBezTo>
                    <a:pt x="577" y="738"/>
                    <a:pt x="737" y="577"/>
                    <a:pt x="737" y="376"/>
                  </a:cubicBezTo>
                  <a:cubicBezTo>
                    <a:pt x="737" y="161"/>
                    <a:pt x="577" y="1"/>
                    <a:pt x="362"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4"/>
            <p:cNvSpPr/>
            <p:nvPr/>
          </p:nvSpPr>
          <p:spPr>
            <a:xfrm>
              <a:off x="4865475" y="4658725"/>
              <a:ext cx="30850" cy="26725"/>
            </a:xfrm>
            <a:custGeom>
              <a:avLst/>
              <a:gdLst/>
              <a:ahLst/>
              <a:cxnLst/>
              <a:rect l="l" t="t" r="r" b="b"/>
              <a:pathLst>
                <a:path w="1234" h="1069" extrusionOk="0">
                  <a:moveTo>
                    <a:pt x="697" y="1"/>
                  </a:moveTo>
                  <a:cubicBezTo>
                    <a:pt x="228" y="1"/>
                    <a:pt x="1" y="577"/>
                    <a:pt x="322" y="912"/>
                  </a:cubicBezTo>
                  <a:cubicBezTo>
                    <a:pt x="430" y="1020"/>
                    <a:pt x="563" y="1068"/>
                    <a:pt x="694" y="1068"/>
                  </a:cubicBezTo>
                  <a:cubicBezTo>
                    <a:pt x="969" y="1068"/>
                    <a:pt x="1233" y="855"/>
                    <a:pt x="1233" y="537"/>
                  </a:cubicBezTo>
                  <a:cubicBezTo>
                    <a:pt x="1233" y="242"/>
                    <a:pt x="992" y="1"/>
                    <a:pt x="697"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4"/>
            <p:cNvSpPr/>
            <p:nvPr/>
          </p:nvSpPr>
          <p:spPr>
            <a:xfrm>
              <a:off x="4999475" y="4080925"/>
              <a:ext cx="322650" cy="284275"/>
            </a:xfrm>
            <a:custGeom>
              <a:avLst/>
              <a:gdLst/>
              <a:ahLst/>
              <a:cxnLst/>
              <a:rect l="l" t="t" r="r" b="b"/>
              <a:pathLst>
                <a:path w="12906" h="11371" extrusionOk="0">
                  <a:moveTo>
                    <a:pt x="2609" y="0"/>
                  </a:moveTo>
                  <a:cubicBezTo>
                    <a:pt x="2050" y="0"/>
                    <a:pt x="1586" y="154"/>
                    <a:pt x="1261" y="479"/>
                  </a:cubicBezTo>
                  <a:cubicBezTo>
                    <a:pt x="1" y="1739"/>
                    <a:pt x="1301" y="5089"/>
                    <a:pt x="4169" y="7970"/>
                  </a:cubicBezTo>
                  <a:cubicBezTo>
                    <a:pt x="6297" y="10098"/>
                    <a:pt x="8690" y="11370"/>
                    <a:pt x="10298" y="11370"/>
                  </a:cubicBezTo>
                  <a:cubicBezTo>
                    <a:pt x="10857" y="11370"/>
                    <a:pt x="11321" y="11216"/>
                    <a:pt x="11646" y="10891"/>
                  </a:cubicBezTo>
                  <a:cubicBezTo>
                    <a:pt x="12906" y="9632"/>
                    <a:pt x="11606" y="6281"/>
                    <a:pt x="8738" y="3400"/>
                  </a:cubicBezTo>
                  <a:cubicBezTo>
                    <a:pt x="6610" y="1272"/>
                    <a:pt x="4217" y="0"/>
                    <a:pt x="2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4"/>
            <p:cNvSpPr/>
            <p:nvPr/>
          </p:nvSpPr>
          <p:spPr>
            <a:xfrm>
              <a:off x="5258125" y="4385025"/>
              <a:ext cx="63350" cy="54275"/>
            </a:xfrm>
            <a:custGeom>
              <a:avLst/>
              <a:gdLst/>
              <a:ahLst/>
              <a:cxnLst/>
              <a:rect l="l" t="t" r="r" b="b"/>
              <a:pathLst>
                <a:path w="2534" h="2171" extrusionOk="0">
                  <a:moveTo>
                    <a:pt x="1448" y="0"/>
                  </a:moveTo>
                  <a:cubicBezTo>
                    <a:pt x="483" y="0"/>
                    <a:pt x="0" y="1166"/>
                    <a:pt x="684" y="1850"/>
                  </a:cubicBezTo>
                  <a:cubicBezTo>
                    <a:pt x="905" y="2071"/>
                    <a:pt x="1177" y="2170"/>
                    <a:pt x="1444" y="2170"/>
                  </a:cubicBezTo>
                  <a:cubicBezTo>
                    <a:pt x="2000" y="2170"/>
                    <a:pt x="2533" y="1738"/>
                    <a:pt x="2533" y="1086"/>
                  </a:cubicBezTo>
                  <a:cubicBezTo>
                    <a:pt x="2533" y="483"/>
                    <a:pt x="2051" y="0"/>
                    <a:pt x="1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4"/>
            <p:cNvSpPr/>
            <p:nvPr/>
          </p:nvSpPr>
          <p:spPr>
            <a:xfrm>
              <a:off x="4267800" y="2789975"/>
              <a:ext cx="185300" cy="74400"/>
            </a:xfrm>
            <a:custGeom>
              <a:avLst/>
              <a:gdLst/>
              <a:ahLst/>
              <a:cxnLst/>
              <a:rect l="l" t="t" r="r" b="b"/>
              <a:pathLst>
                <a:path w="7412" h="2976" extrusionOk="0">
                  <a:moveTo>
                    <a:pt x="0" y="1"/>
                  </a:moveTo>
                  <a:lnTo>
                    <a:pt x="0" y="2976"/>
                  </a:lnTo>
                  <a:lnTo>
                    <a:pt x="7411" y="2976"/>
                  </a:lnTo>
                  <a:lnTo>
                    <a:pt x="7411"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4"/>
            <p:cNvSpPr/>
            <p:nvPr/>
          </p:nvSpPr>
          <p:spPr>
            <a:xfrm>
              <a:off x="4323075" y="2734700"/>
              <a:ext cx="74725" cy="184950"/>
            </a:xfrm>
            <a:custGeom>
              <a:avLst/>
              <a:gdLst/>
              <a:ahLst/>
              <a:cxnLst/>
              <a:rect l="l" t="t" r="r" b="b"/>
              <a:pathLst>
                <a:path w="2989" h="7398" extrusionOk="0">
                  <a:moveTo>
                    <a:pt x="0" y="1"/>
                  </a:moveTo>
                  <a:lnTo>
                    <a:pt x="0" y="7398"/>
                  </a:lnTo>
                  <a:lnTo>
                    <a:pt x="2989" y="7398"/>
                  </a:lnTo>
                  <a:lnTo>
                    <a:pt x="2989"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4"/>
            <p:cNvSpPr/>
            <p:nvPr/>
          </p:nvSpPr>
          <p:spPr>
            <a:xfrm>
              <a:off x="3834275" y="3006750"/>
              <a:ext cx="48950" cy="42025"/>
            </a:xfrm>
            <a:custGeom>
              <a:avLst/>
              <a:gdLst/>
              <a:ahLst/>
              <a:cxnLst/>
              <a:rect l="l" t="t" r="r" b="b"/>
              <a:pathLst>
                <a:path w="1958" h="1681" extrusionOk="0">
                  <a:moveTo>
                    <a:pt x="1113" y="0"/>
                  </a:moveTo>
                  <a:cubicBezTo>
                    <a:pt x="362" y="0"/>
                    <a:pt x="1" y="911"/>
                    <a:pt x="523" y="1434"/>
                  </a:cubicBezTo>
                  <a:cubicBezTo>
                    <a:pt x="693" y="1604"/>
                    <a:pt x="904" y="1680"/>
                    <a:pt x="1111" y="1680"/>
                  </a:cubicBezTo>
                  <a:cubicBezTo>
                    <a:pt x="1542" y="1680"/>
                    <a:pt x="1957" y="1351"/>
                    <a:pt x="1957" y="844"/>
                  </a:cubicBezTo>
                  <a:cubicBezTo>
                    <a:pt x="1957" y="375"/>
                    <a:pt x="1582" y="0"/>
                    <a:pt x="1113" y="0"/>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4"/>
            <p:cNvSpPr/>
            <p:nvPr/>
          </p:nvSpPr>
          <p:spPr>
            <a:xfrm>
              <a:off x="3898275" y="3020800"/>
              <a:ext cx="16425" cy="13825"/>
            </a:xfrm>
            <a:custGeom>
              <a:avLst/>
              <a:gdLst/>
              <a:ahLst/>
              <a:cxnLst/>
              <a:rect l="l" t="t" r="r" b="b"/>
              <a:pathLst>
                <a:path w="657" h="553" extrusionOk="0">
                  <a:moveTo>
                    <a:pt x="375" y="1"/>
                  </a:moveTo>
                  <a:cubicBezTo>
                    <a:pt x="134" y="1"/>
                    <a:pt x="0" y="296"/>
                    <a:pt x="174" y="470"/>
                  </a:cubicBezTo>
                  <a:cubicBezTo>
                    <a:pt x="231" y="527"/>
                    <a:pt x="303" y="552"/>
                    <a:pt x="373" y="552"/>
                  </a:cubicBezTo>
                  <a:cubicBezTo>
                    <a:pt x="517" y="552"/>
                    <a:pt x="657" y="445"/>
                    <a:pt x="657" y="282"/>
                  </a:cubicBezTo>
                  <a:cubicBezTo>
                    <a:pt x="657" y="122"/>
                    <a:pt x="536" y="1"/>
                    <a:pt x="375" y="1"/>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4"/>
            <p:cNvSpPr/>
            <p:nvPr/>
          </p:nvSpPr>
          <p:spPr>
            <a:xfrm>
              <a:off x="3912000" y="2996700"/>
              <a:ext cx="52625" cy="45100"/>
            </a:xfrm>
            <a:custGeom>
              <a:avLst/>
              <a:gdLst/>
              <a:ahLst/>
              <a:cxnLst/>
              <a:rect l="l" t="t" r="r" b="b"/>
              <a:pathLst>
                <a:path w="2105" h="1804" extrusionOk="0">
                  <a:moveTo>
                    <a:pt x="1207" y="0"/>
                  </a:moveTo>
                  <a:cubicBezTo>
                    <a:pt x="403" y="0"/>
                    <a:pt x="1" y="965"/>
                    <a:pt x="563" y="1541"/>
                  </a:cubicBezTo>
                  <a:cubicBezTo>
                    <a:pt x="745" y="1722"/>
                    <a:pt x="969" y="1804"/>
                    <a:pt x="1190" y="1804"/>
                  </a:cubicBezTo>
                  <a:cubicBezTo>
                    <a:pt x="1655" y="1804"/>
                    <a:pt x="2105" y="1443"/>
                    <a:pt x="2105" y="898"/>
                  </a:cubicBezTo>
                  <a:cubicBezTo>
                    <a:pt x="2105" y="402"/>
                    <a:pt x="1702" y="0"/>
                    <a:pt x="1207" y="0"/>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4"/>
            <p:cNvSpPr/>
            <p:nvPr/>
          </p:nvSpPr>
          <p:spPr>
            <a:xfrm>
              <a:off x="3861750" y="3097875"/>
              <a:ext cx="32525" cy="28050"/>
            </a:xfrm>
            <a:custGeom>
              <a:avLst/>
              <a:gdLst/>
              <a:ahLst/>
              <a:cxnLst/>
              <a:rect l="l" t="t" r="r" b="b"/>
              <a:pathLst>
                <a:path w="1301" h="1122" extrusionOk="0">
                  <a:moveTo>
                    <a:pt x="751" y="0"/>
                  </a:moveTo>
                  <a:cubicBezTo>
                    <a:pt x="255" y="0"/>
                    <a:pt x="0" y="603"/>
                    <a:pt x="349" y="952"/>
                  </a:cubicBezTo>
                  <a:cubicBezTo>
                    <a:pt x="462" y="1069"/>
                    <a:pt x="603" y="1122"/>
                    <a:pt x="741" y="1122"/>
                  </a:cubicBezTo>
                  <a:cubicBezTo>
                    <a:pt x="1026" y="1122"/>
                    <a:pt x="1300" y="897"/>
                    <a:pt x="1300" y="563"/>
                  </a:cubicBezTo>
                  <a:cubicBezTo>
                    <a:pt x="1300" y="255"/>
                    <a:pt x="1059" y="0"/>
                    <a:pt x="751"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4"/>
            <p:cNvSpPr/>
            <p:nvPr/>
          </p:nvSpPr>
          <p:spPr>
            <a:xfrm>
              <a:off x="3887875" y="3152475"/>
              <a:ext cx="51300" cy="51625"/>
            </a:xfrm>
            <a:custGeom>
              <a:avLst/>
              <a:gdLst/>
              <a:ahLst/>
              <a:cxnLst/>
              <a:rect l="l" t="t" r="r" b="b"/>
              <a:pathLst>
                <a:path w="2052" h="2065" extrusionOk="0">
                  <a:moveTo>
                    <a:pt x="1033" y="1"/>
                  </a:moveTo>
                  <a:cubicBezTo>
                    <a:pt x="456" y="1"/>
                    <a:pt x="1" y="470"/>
                    <a:pt x="1" y="1032"/>
                  </a:cubicBezTo>
                  <a:cubicBezTo>
                    <a:pt x="1" y="1609"/>
                    <a:pt x="456" y="2064"/>
                    <a:pt x="1033" y="2064"/>
                  </a:cubicBezTo>
                  <a:cubicBezTo>
                    <a:pt x="1595" y="2064"/>
                    <a:pt x="2051" y="1609"/>
                    <a:pt x="2051" y="1032"/>
                  </a:cubicBezTo>
                  <a:cubicBezTo>
                    <a:pt x="2051" y="470"/>
                    <a:pt x="1595" y="1"/>
                    <a:pt x="1033"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4"/>
            <p:cNvSpPr/>
            <p:nvPr/>
          </p:nvSpPr>
          <p:spPr>
            <a:xfrm>
              <a:off x="3933450" y="3127350"/>
              <a:ext cx="11400" cy="9850"/>
            </a:xfrm>
            <a:custGeom>
              <a:avLst/>
              <a:gdLst/>
              <a:ahLst/>
              <a:cxnLst/>
              <a:rect l="l" t="t" r="r" b="b"/>
              <a:pathLst>
                <a:path w="456" h="394" extrusionOk="0">
                  <a:moveTo>
                    <a:pt x="255" y="0"/>
                  </a:moveTo>
                  <a:cubicBezTo>
                    <a:pt x="81" y="0"/>
                    <a:pt x="0" y="215"/>
                    <a:pt x="121" y="335"/>
                  </a:cubicBezTo>
                  <a:cubicBezTo>
                    <a:pt x="161" y="375"/>
                    <a:pt x="210" y="393"/>
                    <a:pt x="259" y="393"/>
                  </a:cubicBezTo>
                  <a:cubicBezTo>
                    <a:pt x="359" y="393"/>
                    <a:pt x="456" y="318"/>
                    <a:pt x="456" y="201"/>
                  </a:cubicBezTo>
                  <a:cubicBezTo>
                    <a:pt x="442" y="94"/>
                    <a:pt x="362" y="0"/>
                    <a:pt x="255"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4"/>
            <p:cNvSpPr/>
            <p:nvPr/>
          </p:nvSpPr>
          <p:spPr>
            <a:xfrm>
              <a:off x="3925400" y="3071725"/>
              <a:ext cx="31175" cy="31200"/>
            </a:xfrm>
            <a:custGeom>
              <a:avLst/>
              <a:gdLst/>
              <a:ahLst/>
              <a:cxnLst/>
              <a:rect l="l" t="t" r="r" b="b"/>
              <a:pathLst>
                <a:path w="1247" h="1248" extrusionOk="0">
                  <a:moveTo>
                    <a:pt x="617" y="1"/>
                  </a:moveTo>
                  <a:cubicBezTo>
                    <a:pt x="282" y="1"/>
                    <a:pt x="1" y="282"/>
                    <a:pt x="1" y="617"/>
                  </a:cubicBezTo>
                  <a:cubicBezTo>
                    <a:pt x="1" y="966"/>
                    <a:pt x="282" y="1247"/>
                    <a:pt x="617" y="1247"/>
                  </a:cubicBezTo>
                  <a:cubicBezTo>
                    <a:pt x="965" y="1247"/>
                    <a:pt x="1247" y="966"/>
                    <a:pt x="1247" y="617"/>
                  </a:cubicBezTo>
                  <a:cubicBezTo>
                    <a:pt x="1247" y="282"/>
                    <a:pt x="965" y="1"/>
                    <a:pt x="617"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4"/>
            <p:cNvSpPr/>
            <p:nvPr/>
          </p:nvSpPr>
          <p:spPr>
            <a:xfrm>
              <a:off x="3922050" y="3195350"/>
              <a:ext cx="19450" cy="16975"/>
            </a:xfrm>
            <a:custGeom>
              <a:avLst/>
              <a:gdLst/>
              <a:ahLst/>
              <a:cxnLst/>
              <a:rect l="l" t="t" r="r" b="b"/>
              <a:pathLst>
                <a:path w="778" h="679" extrusionOk="0">
                  <a:moveTo>
                    <a:pt x="443" y="1"/>
                  </a:moveTo>
                  <a:cubicBezTo>
                    <a:pt x="148" y="1"/>
                    <a:pt x="1" y="363"/>
                    <a:pt x="202" y="577"/>
                  </a:cubicBezTo>
                  <a:cubicBezTo>
                    <a:pt x="268" y="647"/>
                    <a:pt x="351" y="679"/>
                    <a:pt x="434" y="679"/>
                  </a:cubicBezTo>
                  <a:cubicBezTo>
                    <a:pt x="603" y="679"/>
                    <a:pt x="769" y="547"/>
                    <a:pt x="778" y="349"/>
                  </a:cubicBezTo>
                  <a:cubicBezTo>
                    <a:pt x="778" y="162"/>
                    <a:pt x="630" y="1"/>
                    <a:pt x="443"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4"/>
            <p:cNvSpPr/>
            <p:nvPr/>
          </p:nvSpPr>
          <p:spPr>
            <a:xfrm>
              <a:off x="3962250" y="2909925"/>
              <a:ext cx="21125" cy="297175"/>
            </a:xfrm>
            <a:custGeom>
              <a:avLst/>
              <a:gdLst/>
              <a:ahLst/>
              <a:cxnLst/>
              <a:rect l="l" t="t" r="r" b="b"/>
              <a:pathLst>
                <a:path w="845" h="11887" extrusionOk="0">
                  <a:moveTo>
                    <a:pt x="430" y="0"/>
                  </a:moveTo>
                  <a:cubicBezTo>
                    <a:pt x="202" y="0"/>
                    <a:pt x="1" y="2654"/>
                    <a:pt x="1" y="5937"/>
                  </a:cubicBezTo>
                  <a:cubicBezTo>
                    <a:pt x="1" y="9220"/>
                    <a:pt x="188" y="11887"/>
                    <a:pt x="430" y="11887"/>
                  </a:cubicBezTo>
                  <a:cubicBezTo>
                    <a:pt x="657" y="11887"/>
                    <a:pt x="845" y="9220"/>
                    <a:pt x="845" y="5937"/>
                  </a:cubicBezTo>
                  <a:cubicBezTo>
                    <a:pt x="845" y="2654"/>
                    <a:pt x="657"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54"/>
          <p:cNvGrpSpPr/>
          <p:nvPr/>
        </p:nvGrpSpPr>
        <p:grpSpPr>
          <a:xfrm rot="-1563643">
            <a:off x="3309970" y="2847304"/>
            <a:ext cx="1702704" cy="1774270"/>
            <a:chOff x="4465125" y="1062850"/>
            <a:chExt cx="1024850" cy="1067925"/>
          </a:xfrm>
        </p:grpSpPr>
        <p:sp>
          <p:nvSpPr>
            <p:cNvPr id="1299" name="Google Shape;1299;p54"/>
            <p:cNvSpPr/>
            <p:nvPr/>
          </p:nvSpPr>
          <p:spPr>
            <a:xfrm>
              <a:off x="5084250" y="1112300"/>
              <a:ext cx="124325" cy="85675"/>
            </a:xfrm>
            <a:custGeom>
              <a:avLst/>
              <a:gdLst/>
              <a:ahLst/>
              <a:cxnLst/>
              <a:rect l="l" t="t" r="r" b="b"/>
              <a:pathLst>
                <a:path w="4973" h="3427" extrusionOk="0">
                  <a:moveTo>
                    <a:pt x="2761" y="673"/>
                  </a:moveTo>
                  <a:cubicBezTo>
                    <a:pt x="3134" y="673"/>
                    <a:pt x="3416" y="1063"/>
                    <a:pt x="3243" y="1443"/>
                  </a:cubicBezTo>
                  <a:cubicBezTo>
                    <a:pt x="3156" y="1637"/>
                    <a:pt x="2963" y="1747"/>
                    <a:pt x="2762" y="1747"/>
                  </a:cubicBezTo>
                  <a:cubicBezTo>
                    <a:pt x="2685" y="1747"/>
                    <a:pt x="2607" y="1731"/>
                    <a:pt x="2533" y="1698"/>
                  </a:cubicBezTo>
                  <a:cubicBezTo>
                    <a:pt x="2104" y="1497"/>
                    <a:pt x="2131" y="867"/>
                    <a:pt x="2573" y="706"/>
                  </a:cubicBezTo>
                  <a:cubicBezTo>
                    <a:pt x="2637" y="684"/>
                    <a:pt x="2701" y="673"/>
                    <a:pt x="2761" y="673"/>
                  </a:cubicBezTo>
                  <a:close/>
                  <a:moveTo>
                    <a:pt x="2125" y="0"/>
                  </a:moveTo>
                  <a:cubicBezTo>
                    <a:pt x="1245" y="0"/>
                    <a:pt x="398" y="496"/>
                    <a:pt x="0" y="1349"/>
                  </a:cubicBezTo>
                  <a:lnTo>
                    <a:pt x="4423" y="3427"/>
                  </a:lnTo>
                  <a:cubicBezTo>
                    <a:pt x="4972" y="2247"/>
                    <a:pt x="4463" y="854"/>
                    <a:pt x="3297" y="304"/>
                  </a:cubicBezTo>
                  <a:lnTo>
                    <a:pt x="3123" y="224"/>
                  </a:lnTo>
                  <a:cubicBezTo>
                    <a:pt x="2801" y="72"/>
                    <a:pt x="2461" y="0"/>
                    <a:pt x="212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4"/>
            <p:cNvSpPr/>
            <p:nvPr/>
          </p:nvSpPr>
          <p:spPr>
            <a:xfrm>
              <a:off x="5084250" y="1146025"/>
              <a:ext cx="110575" cy="51950"/>
            </a:xfrm>
            <a:custGeom>
              <a:avLst/>
              <a:gdLst/>
              <a:ahLst/>
              <a:cxnLst/>
              <a:rect l="l" t="t" r="r" b="b"/>
              <a:pathLst>
                <a:path w="4423" h="2078" fill="none" extrusionOk="0">
                  <a:moveTo>
                    <a:pt x="0" y="0"/>
                  </a:moveTo>
                  <a:lnTo>
                    <a:pt x="4423" y="2078"/>
                  </a:lnTo>
                </a:path>
              </a:pathLst>
            </a:custGeom>
            <a:noFill/>
            <a:ln w="5350" cap="flat" cmpd="sng">
              <a:solidFill>
                <a:srgbClr val="C3CCA2"/>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54"/>
            <p:cNvGrpSpPr/>
            <p:nvPr/>
          </p:nvGrpSpPr>
          <p:grpSpPr>
            <a:xfrm>
              <a:off x="4465125" y="1062850"/>
              <a:ext cx="1024850" cy="1067925"/>
              <a:chOff x="4465125" y="1062850"/>
              <a:chExt cx="1024850" cy="1067925"/>
            </a:xfrm>
          </p:grpSpPr>
          <p:sp>
            <p:nvSpPr>
              <p:cNvPr id="1302" name="Google Shape;1302;p54"/>
              <p:cNvSpPr/>
              <p:nvPr/>
            </p:nvSpPr>
            <p:spPr>
              <a:xfrm>
                <a:off x="4465125" y="1062850"/>
                <a:ext cx="950825" cy="1067925"/>
              </a:xfrm>
              <a:custGeom>
                <a:avLst/>
                <a:gdLst/>
                <a:ahLst/>
                <a:cxnLst/>
                <a:rect l="l" t="t" r="r" b="b"/>
                <a:pathLst>
                  <a:path w="38033" h="42717" extrusionOk="0">
                    <a:moveTo>
                      <a:pt x="15921" y="1"/>
                    </a:moveTo>
                    <a:cubicBezTo>
                      <a:pt x="15289" y="1"/>
                      <a:pt x="14684" y="359"/>
                      <a:pt x="14393" y="969"/>
                    </a:cubicBezTo>
                    <a:lnTo>
                      <a:pt x="403" y="30866"/>
                    </a:lnTo>
                    <a:cubicBezTo>
                      <a:pt x="0" y="31711"/>
                      <a:pt x="362" y="32716"/>
                      <a:pt x="1207" y="33104"/>
                    </a:cubicBezTo>
                    <a:lnTo>
                      <a:pt x="21375" y="42552"/>
                    </a:lnTo>
                    <a:cubicBezTo>
                      <a:pt x="21613" y="42663"/>
                      <a:pt x="21862" y="42716"/>
                      <a:pt x="22106" y="42716"/>
                    </a:cubicBezTo>
                    <a:cubicBezTo>
                      <a:pt x="22743" y="42716"/>
                      <a:pt x="23345" y="42358"/>
                      <a:pt x="23626" y="41748"/>
                    </a:cubicBezTo>
                    <a:lnTo>
                      <a:pt x="37630" y="11850"/>
                    </a:lnTo>
                    <a:cubicBezTo>
                      <a:pt x="38032" y="11006"/>
                      <a:pt x="37657" y="10001"/>
                      <a:pt x="36813" y="9612"/>
                    </a:cubicBezTo>
                    <a:lnTo>
                      <a:pt x="16644" y="165"/>
                    </a:lnTo>
                    <a:cubicBezTo>
                      <a:pt x="16410" y="53"/>
                      <a:pt x="16164" y="1"/>
                      <a:pt x="15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4"/>
              <p:cNvSpPr/>
              <p:nvPr/>
            </p:nvSpPr>
            <p:spPr>
              <a:xfrm>
                <a:off x="4496275" y="1091425"/>
                <a:ext cx="889850" cy="1008100"/>
              </a:xfrm>
              <a:custGeom>
                <a:avLst/>
                <a:gdLst/>
                <a:ahLst/>
                <a:cxnLst/>
                <a:rect l="l" t="t" r="r" b="b"/>
                <a:pathLst>
                  <a:path w="35594" h="40324" extrusionOk="0">
                    <a:moveTo>
                      <a:pt x="14179" y="0"/>
                    </a:moveTo>
                    <a:lnTo>
                      <a:pt x="1" y="30286"/>
                    </a:lnTo>
                    <a:lnTo>
                      <a:pt x="21402" y="40323"/>
                    </a:lnTo>
                    <a:lnTo>
                      <a:pt x="35594" y="10037"/>
                    </a:lnTo>
                    <a:lnTo>
                      <a:pt x="141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4"/>
              <p:cNvSpPr/>
              <p:nvPr/>
            </p:nvSpPr>
            <p:spPr>
              <a:xfrm>
                <a:off x="4986075" y="1251550"/>
                <a:ext cx="190000" cy="88800"/>
              </a:xfrm>
              <a:custGeom>
                <a:avLst/>
                <a:gdLst/>
                <a:ahLst/>
                <a:cxnLst/>
                <a:rect l="l" t="t" r="r" b="b"/>
                <a:pathLst>
                  <a:path w="7600" h="3552" fill="none" extrusionOk="0">
                    <a:moveTo>
                      <a:pt x="1" y="1"/>
                    </a:moveTo>
                    <a:lnTo>
                      <a:pt x="7599" y="355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4"/>
              <p:cNvSpPr/>
              <p:nvPr/>
            </p:nvSpPr>
            <p:spPr>
              <a:xfrm>
                <a:off x="4933475" y="1277350"/>
                <a:ext cx="349125" cy="163850"/>
              </a:xfrm>
              <a:custGeom>
                <a:avLst/>
                <a:gdLst/>
                <a:ahLst/>
                <a:cxnLst/>
                <a:rect l="l" t="t" r="r" b="b"/>
                <a:pathLst>
                  <a:path w="13965" h="6554" fill="none" extrusionOk="0">
                    <a:moveTo>
                      <a:pt x="1" y="1"/>
                    </a:moveTo>
                    <a:lnTo>
                      <a:pt x="13965" y="6554"/>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4"/>
              <p:cNvSpPr/>
              <p:nvPr/>
            </p:nvSpPr>
            <p:spPr>
              <a:xfrm>
                <a:off x="4821250" y="1275675"/>
                <a:ext cx="441925" cy="207075"/>
              </a:xfrm>
              <a:custGeom>
                <a:avLst/>
                <a:gdLst/>
                <a:ahLst/>
                <a:cxnLst/>
                <a:rect l="l" t="t" r="r" b="b"/>
                <a:pathLst>
                  <a:path w="17677" h="8283" fill="none" extrusionOk="0">
                    <a:moveTo>
                      <a:pt x="1" y="1"/>
                    </a:moveTo>
                    <a:lnTo>
                      <a:pt x="17676"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4"/>
              <p:cNvSpPr/>
              <p:nvPr/>
            </p:nvSpPr>
            <p:spPr>
              <a:xfrm>
                <a:off x="4801475" y="1317225"/>
                <a:ext cx="442275" cy="207075"/>
              </a:xfrm>
              <a:custGeom>
                <a:avLst/>
                <a:gdLst/>
                <a:ahLst/>
                <a:cxnLst/>
                <a:rect l="l" t="t" r="r" b="b"/>
                <a:pathLst>
                  <a:path w="17691" h="8283" fill="none" extrusionOk="0">
                    <a:moveTo>
                      <a:pt x="1" y="0"/>
                    </a:moveTo>
                    <a:lnTo>
                      <a:pt x="17690"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4"/>
              <p:cNvSpPr/>
              <p:nvPr/>
            </p:nvSpPr>
            <p:spPr>
              <a:xfrm>
                <a:off x="4738500" y="1693450"/>
                <a:ext cx="349450" cy="163850"/>
              </a:xfrm>
              <a:custGeom>
                <a:avLst/>
                <a:gdLst/>
                <a:ahLst/>
                <a:cxnLst/>
                <a:rect l="l" t="t" r="r" b="b"/>
                <a:pathLst>
                  <a:path w="13978" h="6554" fill="none" extrusionOk="0">
                    <a:moveTo>
                      <a:pt x="1" y="1"/>
                    </a:moveTo>
                    <a:lnTo>
                      <a:pt x="13978" y="6554"/>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4"/>
              <p:cNvSpPr/>
              <p:nvPr/>
            </p:nvSpPr>
            <p:spPr>
              <a:xfrm>
                <a:off x="4626275" y="1691775"/>
                <a:ext cx="442250" cy="207075"/>
              </a:xfrm>
              <a:custGeom>
                <a:avLst/>
                <a:gdLst/>
                <a:ahLst/>
                <a:cxnLst/>
                <a:rect l="l" t="t" r="r" b="b"/>
                <a:pathLst>
                  <a:path w="17690" h="8283" fill="none" extrusionOk="0">
                    <a:moveTo>
                      <a:pt x="0" y="1"/>
                    </a:moveTo>
                    <a:lnTo>
                      <a:pt x="17690"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4"/>
              <p:cNvSpPr/>
              <p:nvPr/>
            </p:nvSpPr>
            <p:spPr>
              <a:xfrm>
                <a:off x="4606850" y="1733325"/>
                <a:ext cx="441900" cy="207075"/>
              </a:xfrm>
              <a:custGeom>
                <a:avLst/>
                <a:gdLst/>
                <a:ahLst/>
                <a:cxnLst/>
                <a:rect l="l" t="t" r="r" b="b"/>
                <a:pathLst>
                  <a:path w="17676" h="8283" fill="none" extrusionOk="0">
                    <a:moveTo>
                      <a:pt x="0" y="0"/>
                    </a:moveTo>
                    <a:lnTo>
                      <a:pt x="17676"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4"/>
              <p:cNvSpPr/>
              <p:nvPr/>
            </p:nvSpPr>
            <p:spPr>
              <a:xfrm>
                <a:off x="4587400" y="1774850"/>
                <a:ext cx="441925" cy="207075"/>
              </a:xfrm>
              <a:custGeom>
                <a:avLst/>
                <a:gdLst/>
                <a:ahLst/>
                <a:cxnLst/>
                <a:rect l="l" t="t" r="r" b="b"/>
                <a:pathLst>
                  <a:path w="17677" h="8283" fill="none" extrusionOk="0">
                    <a:moveTo>
                      <a:pt x="1" y="1"/>
                    </a:moveTo>
                    <a:lnTo>
                      <a:pt x="17677" y="8283"/>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4"/>
              <p:cNvSpPr/>
              <p:nvPr/>
            </p:nvSpPr>
            <p:spPr>
              <a:xfrm>
                <a:off x="4567650" y="1816400"/>
                <a:ext cx="442250" cy="207075"/>
              </a:xfrm>
              <a:custGeom>
                <a:avLst/>
                <a:gdLst/>
                <a:ahLst/>
                <a:cxnLst/>
                <a:rect l="l" t="t" r="r" b="b"/>
                <a:pathLst>
                  <a:path w="17690" h="8283" fill="none" extrusionOk="0">
                    <a:moveTo>
                      <a:pt x="0" y="1"/>
                    </a:moveTo>
                    <a:lnTo>
                      <a:pt x="17689"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4"/>
              <p:cNvSpPr/>
              <p:nvPr/>
            </p:nvSpPr>
            <p:spPr>
              <a:xfrm>
                <a:off x="4782050" y="1358775"/>
                <a:ext cx="286150" cy="134025"/>
              </a:xfrm>
              <a:custGeom>
                <a:avLst/>
                <a:gdLst/>
                <a:ahLst/>
                <a:cxnLst/>
                <a:rect l="l" t="t" r="r" b="b"/>
                <a:pathLst>
                  <a:path w="11446" h="5361" fill="none" extrusionOk="0">
                    <a:moveTo>
                      <a:pt x="1" y="0"/>
                    </a:moveTo>
                    <a:lnTo>
                      <a:pt x="11445" y="5360"/>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4"/>
              <p:cNvSpPr/>
              <p:nvPr/>
            </p:nvSpPr>
            <p:spPr>
              <a:xfrm>
                <a:off x="4815550" y="1425425"/>
                <a:ext cx="199375" cy="93175"/>
              </a:xfrm>
              <a:custGeom>
                <a:avLst/>
                <a:gdLst/>
                <a:ahLst/>
                <a:cxnLst/>
                <a:rect l="l" t="t" r="r" b="b"/>
                <a:pathLst>
                  <a:path w="7975" h="3727" fill="none" extrusionOk="0">
                    <a:moveTo>
                      <a:pt x="1" y="1"/>
                    </a:moveTo>
                    <a:lnTo>
                      <a:pt x="7974" y="3726"/>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4"/>
              <p:cNvSpPr/>
              <p:nvPr/>
            </p:nvSpPr>
            <p:spPr>
              <a:xfrm>
                <a:off x="4743200" y="1442175"/>
                <a:ext cx="252300" cy="117950"/>
              </a:xfrm>
              <a:custGeom>
                <a:avLst/>
                <a:gdLst/>
                <a:ahLst/>
                <a:cxnLst/>
                <a:rect l="l" t="t" r="r" b="b"/>
                <a:pathLst>
                  <a:path w="10092" h="4718" fill="none" extrusionOk="0">
                    <a:moveTo>
                      <a:pt x="0" y="1"/>
                    </a:moveTo>
                    <a:lnTo>
                      <a:pt x="10091" y="471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4"/>
              <p:cNvSpPr/>
              <p:nvPr/>
            </p:nvSpPr>
            <p:spPr>
              <a:xfrm>
                <a:off x="4723750" y="1483725"/>
                <a:ext cx="252300" cy="117950"/>
              </a:xfrm>
              <a:custGeom>
                <a:avLst/>
                <a:gdLst/>
                <a:ahLst/>
                <a:cxnLst/>
                <a:rect l="l" t="t" r="r" b="b"/>
                <a:pathLst>
                  <a:path w="10092" h="4718" fill="none" extrusionOk="0">
                    <a:moveTo>
                      <a:pt x="1" y="1"/>
                    </a:moveTo>
                    <a:lnTo>
                      <a:pt x="10092" y="471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4"/>
              <p:cNvSpPr/>
              <p:nvPr/>
            </p:nvSpPr>
            <p:spPr>
              <a:xfrm>
                <a:off x="4704325" y="1525275"/>
                <a:ext cx="251975" cy="118275"/>
              </a:xfrm>
              <a:custGeom>
                <a:avLst/>
                <a:gdLst/>
                <a:ahLst/>
                <a:cxnLst/>
                <a:rect l="l" t="t" r="r" b="b"/>
                <a:pathLst>
                  <a:path w="10079" h="4731" fill="none" extrusionOk="0">
                    <a:moveTo>
                      <a:pt x="1" y="0"/>
                    </a:moveTo>
                    <a:lnTo>
                      <a:pt x="10078" y="4731"/>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4"/>
              <p:cNvSpPr/>
              <p:nvPr/>
            </p:nvSpPr>
            <p:spPr>
              <a:xfrm>
                <a:off x="4684575" y="1566825"/>
                <a:ext cx="252275" cy="118275"/>
              </a:xfrm>
              <a:custGeom>
                <a:avLst/>
                <a:gdLst/>
                <a:ahLst/>
                <a:cxnLst/>
                <a:rect l="l" t="t" r="r" b="b"/>
                <a:pathLst>
                  <a:path w="10091" h="4731" fill="none" extrusionOk="0">
                    <a:moveTo>
                      <a:pt x="0" y="0"/>
                    </a:moveTo>
                    <a:lnTo>
                      <a:pt x="10091" y="4731"/>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4"/>
              <p:cNvSpPr/>
              <p:nvPr/>
            </p:nvSpPr>
            <p:spPr>
              <a:xfrm>
                <a:off x="4665125" y="1608350"/>
                <a:ext cx="398700" cy="186975"/>
              </a:xfrm>
              <a:custGeom>
                <a:avLst/>
                <a:gdLst/>
                <a:ahLst/>
                <a:cxnLst/>
                <a:rect l="l" t="t" r="r" b="b"/>
                <a:pathLst>
                  <a:path w="15948" h="7479" fill="none" extrusionOk="0">
                    <a:moveTo>
                      <a:pt x="1" y="1"/>
                    </a:moveTo>
                    <a:lnTo>
                      <a:pt x="15948" y="747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4"/>
              <p:cNvSpPr/>
              <p:nvPr/>
            </p:nvSpPr>
            <p:spPr>
              <a:xfrm>
                <a:off x="4993800" y="1577850"/>
                <a:ext cx="129325" cy="128375"/>
              </a:xfrm>
              <a:custGeom>
                <a:avLst/>
                <a:gdLst/>
                <a:ahLst/>
                <a:cxnLst/>
                <a:rect l="l" t="t" r="r" b="b"/>
                <a:pathLst>
                  <a:path w="5173" h="5135" extrusionOk="0">
                    <a:moveTo>
                      <a:pt x="2872" y="1"/>
                    </a:moveTo>
                    <a:cubicBezTo>
                      <a:pt x="1948" y="1"/>
                      <a:pt x="1093" y="508"/>
                      <a:pt x="643" y="1315"/>
                    </a:cubicBezTo>
                    <a:cubicBezTo>
                      <a:pt x="0" y="2547"/>
                      <a:pt x="442" y="4075"/>
                      <a:pt x="1662" y="4785"/>
                    </a:cubicBezTo>
                    <a:cubicBezTo>
                      <a:pt x="2071" y="5022"/>
                      <a:pt x="2519" y="5135"/>
                      <a:pt x="2962" y="5135"/>
                    </a:cubicBezTo>
                    <a:cubicBezTo>
                      <a:pt x="3824" y="5135"/>
                      <a:pt x="4668" y="4707"/>
                      <a:pt x="5173" y="3928"/>
                    </a:cubicBezTo>
                    <a:lnTo>
                      <a:pt x="2908" y="2614"/>
                    </a:lnTo>
                    <a:lnTo>
                      <a:pt x="2908" y="1"/>
                    </a:lnTo>
                    <a:cubicBezTo>
                      <a:pt x="2896" y="1"/>
                      <a:pt x="2884" y="1"/>
                      <a:pt x="2872"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4"/>
              <p:cNvSpPr/>
              <p:nvPr/>
            </p:nvSpPr>
            <p:spPr>
              <a:xfrm>
                <a:off x="5066500" y="1577875"/>
                <a:ext cx="65350" cy="98175"/>
              </a:xfrm>
              <a:custGeom>
                <a:avLst/>
                <a:gdLst/>
                <a:ahLst/>
                <a:cxnLst/>
                <a:rect l="l" t="t" r="r" b="b"/>
                <a:pathLst>
                  <a:path w="2614" h="3927" extrusionOk="0">
                    <a:moveTo>
                      <a:pt x="0" y="0"/>
                    </a:moveTo>
                    <a:lnTo>
                      <a:pt x="0" y="2613"/>
                    </a:lnTo>
                    <a:lnTo>
                      <a:pt x="2265" y="3927"/>
                    </a:lnTo>
                    <a:cubicBezTo>
                      <a:pt x="2493" y="3525"/>
                      <a:pt x="2613" y="3082"/>
                      <a:pt x="2613" y="2613"/>
                    </a:cubicBezTo>
                    <a:cubicBezTo>
                      <a:pt x="2613" y="1180"/>
                      <a:pt x="1434" y="0"/>
                      <a:pt x="0"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4"/>
              <p:cNvSpPr/>
              <p:nvPr/>
            </p:nvSpPr>
            <p:spPr>
              <a:xfrm>
                <a:off x="4984750" y="1120900"/>
                <a:ext cx="272725" cy="154475"/>
              </a:xfrm>
              <a:custGeom>
                <a:avLst/>
                <a:gdLst/>
                <a:ahLst/>
                <a:cxnLst/>
                <a:rect l="l" t="t" r="r" b="b"/>
                <a:pathLst>
                  <a:path w="10909" h="6179" extrusionOk="0">
                    <a:moveTo>
                      <a:pt x="1823" y="0"/>
                    </a:moveTo>
                    <a:lnTo>
                      <a:pt x="0" y="1059"/>
                    </a:lnTo>
                    <a:lnTo>
                      <a:pt x="10909" y="6178"/>
                    </a:lnTo>
                    <a:lnTo>
                      <a:pt x="10560" y="4088"/>
                    </a:lnTo>
                    <a:lnTo>
                      <a:pt x="1823"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4"/>
              <p:cNvSpPr/>
              <p:nvPr/>
            </p:nvSpPr>
            <p:spPr>
              <a:xfrm>
                <a:off x="4997475" y="1136975"/>
                <a:ext cx="257650" cy="123975"/>
              </a:xfrm>
              <a:custGeom>
                <a:avLst/>
                <a:gdLst/>
                <a:ahLst/>
                <a:cxnLst/>
                <a:rect l="l" t="t" r="r" b="b"/>
                <a:pathLst>
                  <a:path w="10306" h="4959" extrusionOk="0">
                    <a:moveTo>
                      <a:pt x="215" y="1"/>
                    </a:moveTo>
                    <a:lnTo>
                      <a:pt x="1" y="121"/>
                    </a:lnTo>
                    <a:lnTo>
                      <a:pt x="10306" y="4959"/>
                    </a:lnTo>
                    <a:lnTo>
                      <a:pt x="10266" y="4704"/>
                    </a:lnTo>
                    <a:lnTo>
                      <a:pt x="215"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4"/>
              <p:cNvSpPr/>
              <p:nvPr/>
            </p:nvSpPr>
            <p:spPr>
              <a:xfrm>
                <a:off x="4944200" y="1120900"/>
                <a:ext cx="348125" cy="192325"/>
              </a:xfrm>
              <a:custGeom>
                <a:avLst/>
                <a:gdLst/>
                <a:ahLst/>
                <a:cxnLst/>
                <a:rect l="l" t="t" r="r" b="b"/>
                <a:pathLst>
                  <a:path w="13925" h="7693" extrusionOk="0">
                    <a:moveTo>
                      <a:pt x="711" y="0"/>
                    </a:moveTo>
                    <a:lnTo>
                      <a:pt x="1" y="1501"/>
                    </a:lnTo>
                    <a:lnTo>
                      <a:pt x="13227" y="7693"/>
                    </a:lnTo>
                    <a:lnTo>
                      <a:pt x="13924" y="6192"/>
                    </a:lnTo>
                    <a:lnTo>
                      <a:pt x="7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4"/>
              <p:cNvSpPr/>
              <p:nvPr/>
            </p:nvSpPr>
            <p:spPr>
              <a:xfrm>
                <a:off x="5249075" y="2011050"/>
                <a:ext cx="6725" cy="8825"/>
              </a:xfrm>
              <a:custGeom>
                <a:avLst/>
                <a:gdLst/>
                <a:ahLst/>
                <a:cxnLst/>
                <a:rect l="l" t="t" r="r" b="b"/>
                <a:pathLst>
                  <a:path w="269" h="353" extrusionOk="0">
                    <a:moveTo>
                      <a:pt x="94" y="1"/>
                    </a:moveTo>
                    <a:lnTo>
                      <a:pt x="14" y="228"/>
                    </a:lnTo>
                    <a:cubicBezTo>
                      <a:pt x="1" y="282"/>
                      <a:pt x="14" y="336"/>
                      <a:pt x="68" y="349"/>
                    </a:cubicBezTo>
                    <a:cubicBezTo>
                      <a:pt x="75" y="351"/>
                      <a:pt x="82" y="353"/>
                      <a:pt x="90" y="353"/>
                    </a:cubicBezTo>
                    <a:cubicBezTo>
                      <a:pt x="126" y="353"/>
                      <a:pt x="164" y="329"/>
                      <a:pt x="175" y="295"/>
                    </a:cubicBezTo>
                    <a:lnTo>
                      <a:pt x="269" y="68"/>
                    </a:lnTo>
                    <a:lnTo>
                      <a:pt x="94"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4"/>
              <p:cNvSpPr/>
              <p:nvPr/>
            </p:nvSpPr>
            <p:spPr>
              <a:xfrm>
                <a:off x="5248750" y="1938700"/>
                <a:ext cx="49925" cy="76400"/>
              </a:xfrm>
              <a:custGeom>
                <a:avLst/>
                <a:gdLst/>
                <a:ahLst/>
                <a:cxnLst/>
                <a:rect l="l" t="t" r="r" b="b"/>
                <a:pathLst>
                  <a:path w="1997" h="3056" extrusionOk="0">
                    <a:moveTo>
                      <a:pt x="228" y="0"/>
                    </a:moveTo>
                    <a:cubicBezTo>
                      <a:pt x="14" y="603"/>
                      <a:pt x="0" y="1823"/>
                      <a:pt x="27" y="2466"/>
                    </a:cubicBezTo>
                    <a:lnTo>
                      <a:pt x="40" y="2962"/>
                    </a:lnTo>
                    <a:lnTo>
                      <a:pt x="295" y="3055"/>
                    </a:lnTo>
                    <a:lnTo>
                      <a:pt x="617" y="2680"/>
                    </a:lnTo>
                    <a:cubicBezTo>
                      <a:pt x="1032" y="2184"/>
                      <a:pt x="1796" y="1233"/>
                      <a:pt x="1997" y="630"/>
                    </a:cubicBezTo>
                    <a:lnTo>
                      <a:pt x="228" y="0"/>
                    </a:ln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4"/>
              <p:cNvSpPr/>
              <p:nvPr/>
            </p:nvSpPr>
            <p:spPr>
              <a:xfrm>
                <a:off x="5254450" y="1613050"/>
                <a:ext cx="164175" cy="341400"/>
              </a:xfrm>
              <a:custGeom>
                <a:avLst/>
                <a:gdLst/>
                <a:ahLst/>
                <a:cxnLst/>
                <a:rect l="l" t="t" r="r" b="b"/>
                <a:pathLst>
                  <a:path w="6567" h="13656" extrusionOk="0">
                    <a:moveTo>
                      <a:pt x="4369" y="0"/>
                    </a:moveTo>
                    <a:lnTo>
                      <a:pt x="0" y="13026"/>
                    </a:lnTo>
                    <a:lnTo>
                      <a:pt x="1769" y="13656"/>
                    </a:lnTo>
                    <a:lnTo>
                      <a:pt x="6566" y="764"/>
                    </a:lnTo>
                    <a:lnTo>
                      <a:pt x="4369"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4"/>
              <p:cNvSpPr/>
              <p:nvPr/>
            </p:nvSpPr>
            <p:spPr>
              <a:xfrm>
                <a:off x="5307025" y="1781900"/>
                <a:ext cx="49625" cy="17450"/>
              </a:xfrm>
              <a:custGeom>
                <a:avLst/>
                <a:gdLst/>
                <a:ahLst/>
                <a:cxnLst/>
                <a:rect l="l" t="t" r="r" b="b"/>
                <a:pathLst>
                  <a:path w="1985" h="698" fill="none" extrusionOk="0">
                    <a:moveTo>
                      <a:pt x="1" y="0"/>
                    </a:moveTo>
                    <a:lnTo>
                      <a:pt x="1984" y="697"/>
                    </a:lnTo>
                  </a:path>
                </a:pathLst>
              </a:custGeom>
              <a:noFill/>
              <a:ln w="4350" cap="flat" cmpd="sng">
                <a:solidFill>
                  <a:srgbClr val="C3CCA2"/>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4"/>
              <p:cNvSpPr/>
              <p:nvPr/>
            </p:nvSpPr>
            <p:spPr>
              <a:xfrm>
                <a:off x="5409550" y="1435450"/>
                <a:ext cx="65350" cy="81475"/>
              </a:xfrm>
              <a:custGeom>
                <a:avLst/>
                <a:gdLst/>
                <a:ahLst/>
                <a:cxnLst/>
                <a:rect l="l" t="t" r="r" b="b"/>
                <a:pathLst>
                  <a:path w="2614" h="3259" extrusionOk="0">
                    <a:moveTo>
                      <a:pt x="1579" y="1"/>
                    </a:moveTo>
                    <a:cubicBezTo>
                      <a:pt x="1200" y="1"/>
                      <a:pt x="848" y="239"/>
                      <a:pt x="711" y="618"/>
                    </a:cubicBezTo>
                    <a:lnTo>
                      <a:pt x="1" y="2642"/>
                    </a:lnTo>
                    <a:lnTo>
                      <a:pt x="1729" y="3258"/>
                    </a:lnTo>
                    <a:lnTo>
                      <a:pt x="2453" y="1235"/>
                    </a:lnTo>
                    <a:cubicBezTo>
                      <a:pt x="2614" y="752"/>
                      <a:pt x="2373" y="230"/>
                      <a:pt x="1890" y="55"/>
                    </a:cubicBezTo>
                    <a:cubicBezTo>
                      <a:pt x="1787" y="18"/>
                      <a:pt x="1682" y="1"/>
                      <a:pt x="1579"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4"/>
              <p:cNvSpPr/>
              <p:nvPr/>
            </p:nvSpPr>
            <p:spPr>
              <a:xfrm>
                <a:off x="5408875" y="1498125"/>
                <a:ext cx="81100" cy="210750"/>
              </a:xfrm>
              <a:custGeom>
                <a:avLst/>
                <a:gdLst/>
                <a:ahLst/>
                <a:cxnLst/>
                <a:rect l="l" t="t" r="r" b="b"/>
                <a:pathLst>
                  <a:path w="3244" h="8430" extrusionOk="0">
                    <a:moveTo>
                      <a:pt x="2936" y="1"/>
                    </a:moveTo>
                    <a:lnTo>
                      <a:pt x="1" y="8309"/>
                    </a:lnTo>
                    <a:lnTo>
                      <a:pt x="309" y="8430"/>
                    </a:lnTo>
                    <a:lnTo>
                      <a:pt x="3244" y="108"/>
                    </a:lnTo>
                    <a:lnTo>
                      <a:pt x="2936"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4"/>
              <p:cNvSpPr/>
              <p:nvPr/>
            </p:nvSpPr>
            <p:spPr>
              <a:xfrm>
                <a:off x="5401525" y="1664450"/>
                <a:ext cx="22125" cy="41425"/>
              </a:xfrm>
              <a:custGeom>
                <a:avLst/>
                <a:gdLst/>
                <a:ahLst/>
                <a:cxnLst/>
                <a:rect l="l" t="t" r="r" b="b"/>
                <a:pathLst>
                  <a:path w="885" h="1657" extrusionOk="0">
                    <a:moveTo>
                      <a:pt x="752" y="0"/>
                    </a:moveTo>
                    <a:cubicBezTo>
                      <a:pt x="593" y="0"/>
                      <a:pt x="441" y="92"/>
                      <a:pt x="389" y="249"/>
                    </a:cubicBezTo>
                    <a:lnTo>
                      <a:pt x="67" y="1174"/>
                    </a:lnTo>
                    <a:cubicBezTo>
                      <a:pt x="0" y="1375"/>
                      <a:pt x="94" y="1589"/>
                      <a:pt x="295" y="1656"/>
                    </a:cubicBezTo>
                    <a:lnTo>
                      <a:pt x="884" y="21"/>
                    </a:lnTo>
                    <a:cubicBezTo>
                      <a:pt x="841" y="7"/>
                      <a:pt x="796" y="0"/>
                      <a:pt x="752"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4"/>
              <p:cNvSpPr/>
              <p:nvPr/>
            </p:nvSpPr>
            <p:spPr>
              <a:xfrm>
                <a:off x="5301350" y="1455575"/>
                <a:ext cx="175225" cy="345450"/>
              </a:xfrm>
              <a:custGeom>
                <a:avLst/>
                <a:gdLst/>
                <a:ahLst/>
                <a:cxnLst/>
                <a:rect l="l" t="t" r="r" b="b"/>
                <a:pathLst>
                  <a:path w="7009" h="13818" extrusionOk="0">
                    <a:moveTo>
                      <a:pt x="4583" y="1"/>
                    </a:moveTo>
                    <a:lnTo>
                      <a:pt x="0" y="12960"/>
                    </a:lnTo>
                    <a:lnTo>
                      <a:pt x="2426" y="13817"/>
                    </a:lnTo>
                    <a:lnTo>
                      <a:pt x="7009" y="859"/>
                    </a:lnTo>
                    <a:lnTo>
                      <a:pt x="4583"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4"/>
              <p:cNvSpPr/>
              <p:nvPr/>
            </p:nvSpPr>
            <p:spPr>
              <a:xfrm>
                <a:off x="5400850" y="1487075"/>
                <a:ext cx="64675" cy="32525"/>
              </a:xfrm>
              <a:custGeom>
                <a:avLst/>
                <a:gdLst/>
                <a:ahLst/>
                <a:cxnLst/>
                <a:rect l="l" t="t" r="r" b="b"/>
                <a:pathLst>
                  <a:path w="2587" h="1301" extrusionOk="0">
                    <a:moveTo>
                      <a:pt x="161" y="1"/>
                    </a:moveTo>
                    <a:lnTo>
                      <a:pt x="0" y="443"/>
                    </a:lnTo>
                    <a:lnTo>
                      <a:pt x="2426" y="1300"/>
                    </a:lnTo>
                    <a:lnTo>
                      <a:pt x="2587" y="858"/>
                    </a:lnTo>
                    <a:lnTo>
                      <a:pt x="161" y="1"/>
                    </a:ln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54"/>
          <p:cNvGrpSpPr/>
          <p:nvPr/>
        </p:nvGrpSpPr>
        <p:grpSpPr>
          <a:xfrm rot="-8974985">
            <a:off x="5090378" y="1213975"/>
            <a:ext cx="1380099" cy="1372693"/>
            <a:chOff x="5854150" y="1414663"/>
            <a:chExt cx="796725" cy="792450"/>
          </a:xfrm>
        </p:grpSpPr>
        <p:sp>
          <p:nvSpPr>
            <p:cNvPr id="1335"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54"/>
          <p:cNvGrpSpPr/>
          <p:nvPr/>
        </p:nvGrpSpPr>
        <p:grpSpPr>
          <a:xfrm>
            <a:off x="3374710" y="1371284"/>
            <a:ext cx="1095673" cy="1193452"/>
            <a:chOff x="3143800" y="1370150"/>
            <a:chExt cx="517975" cy="564200"/>
          </a:xfrm>
        </p:grpSpPr>
        <p:sp>
          <p:nvSpPr>
            <p:cNvPr id="1408" name="Google Shape;1408;p54"/>
            <p:cNvSpPr/>
            <p:nvPr/>
          </p:nvSpPr>
          <p:spPr>
            <a:xfrm>
              <a:off x="3165225" y="1387250"/>
              <a:ext cx="25" cy="547100"/>
            </a:xfrm>
            <a:custGeom>
              <a:avLst/>
              <a:gdLst/>
              <a:ahLst/>
              <a:cxnLst/>
              <a:rect l="l" t="t" r="r" b="b"/>
              <a:pathLst>
                <a:path w="1" h="21884" fill="none" extrusionOk="0">
                  <a:moveTo>
                    <a:pt x="1" y="0"/>
                  </a:moveTo>
                  <a:lnTo>
                    <a:pt x="1" y="21884"/>
                  </a:lnTo>
                </a:path>
              </a:pathLst>
            </a:custGeom>
            <a:solidFill>
              <a:srgbClr val="E1E7EC"/>
            </a:solidFill>
            <a:ln w="117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4"/>
            <p:cNvSpPr/>
            <p:nvPr/>
          </p:nvSpPr>
          <p:spPr>
            <a:xfrm>
              <a:off x="3639975" y="1387250"/>
              <a:ext cx="25" cy="547100"/>
            </a:xfrm>
            <a:custGeom>
              <a:avLst/>
              <a:gdLst/>
              <a:ahLst/>
              <a:cxnLst/>
              <a:rect l="l" t="t" r="r" b="b"/>
              <a:pathLst>
                <a:path w="1" h="21884" fill="none" extrusionOk="0">
                  <a:moveTo>
                    <a:pt x="0" y="0"/>
                  </a:moveTo>
                  <a:lnTo>
                    <a:pt x="0" y="21884"/>
                  </a:lnTo>
                </a:path>
              </a:pathLst>
            </a:custGeom>
            <a:solidFill>
              <a:srgbClr val="E1E7EC"/>
            </a:solidFill>
            <a:ln w="117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4"/>
            <p:cNvSpPr/>
            <p:nvPr/>
          </p:nvSpPr>
          <p:spPr>
            <a:xfrm>
              <a:off x="3227875" y="1376175"/>
              <a:ext cx="68725" cy="552150"/>
            </a:xfrm>
            <a:custGeom>
              <a:avLst/>
              <a:gdLst/>
              <a:ahLst/>
              <a:cxnLst/>
              <a:rect l="l" t="t" r="r" b="b"/>
              <a:pathLst>
                <a:path w="2749" h="22086" extrusionOk="0">
                  <a:moveTo>
                    <a:pt x="1" y="1"/>
                  </a:moveTo>
                  <a:lnTo>
                    <a:pt x="1" y="21295"/>
                  </a:lnTo>
                  <a:cubicBezTo>
                    <a:pt x="1" y="21737"/>
                    <a:pt x="363"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4"/>
            <p:cNvSpPr/>
            <p:nvPr/>
          </p:nvSpPr>
          <p:spPr>
            <a:xfrm>
              <a:off x="3224875" y="1376175"/>
              <a:ext cx="75075" cy="557175"/>
            </a:xfrm>
            <a:custGeom>
              <a:avLst/>
              <a:gdLst/>
              <a:ahLst/>
              <a:cxnLst/>
              <a:rect l="l" t="t" r="r" b="b"/>
              <a:pathLst>
                <a:path w="3003" h="22287" extrusionOk="0">
                  <a:moveTo>
                    <a:pt x="0" y="1"/>
                  </a:moveTo>
                  <a:lnTo>
                    <a:pt x="0" y="21563"/>
                  </a:lnTo>
                  <a:cubicBezTo>
                    <a:pt x="0" y="22193"/>
                    <a:pt x="483" y="22287"/>
                    <a:pt x="590" y="22287"/>
                  </a:cubicBezTo>
                  <a:lnTo>
                    <a:pt x="2412" y="22287"/>
                  </a:lnTo>
                  <a:cubicBezTo>
                    <a:pt x="2520" y="22287"/>
                    <a:pt x="3002" y="22193"/>
                    <a:pt x="3002" y="21563"/>
                  </a:cubicBezTo>
                  <a:lnTo>
                    <a:pt x="3002" y="1"/>
                  </a:lnTo>
                  <a:lnTo>
                    <a:pt x="2868" y="1"/>
                  </a:lnTo>
                  <a:lnTo>
                    <a:pt x="2868" y="20947"/>
                  </a:lnTo>
                  <a:cubicBezTo>
                    <a:pt x="2868" y="21576"/>
                    <a:pt x="2761" y="21911"/>
                    <a:pt x="2613" y="21911"/>
                  </a:cubicBezTo>
                  <a:lnTo>
                    <a:pt x="376" y="21911"/>
                  </a:lnTo>
                  <a:cubicBezTo>
                    <a:pt x="242" y="21911"/>
                    <a:pt x="134" y="21576"/>
                    <a:pt x="134" y="20947"/>
                  </a:cubicBez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4"/>
            <p:cNvSpPr/>
            <p:nvPr/>
          </p:nvSpPr>
          <p:spPr>
            <a:xfrm>
              <a:off x="3227875" y="1597975"/>
              <a:ext cx="68725" cy="330675"/>
            </a:xfrm>
            <a:custGeom>
              <a:avLst/>
              <a:gdLst/>
              <a:ahLst/>
              <a:cxnLst/>
              <a:rect l="l" t="t" r="r" b="b"/>
              <a:pathLst>
                <a:path w="2749" h="13227" extrusionOk="0">
                  <a:moveTo>
                    <a:pt x="1" y="0"/>
                  </a:moveTo>
                  <a:lnTo>
                    <a:pt x="1" y="12704"/>
                  </a:lnTo>
                  <a:cubicBezTo>
                    <a:pt x="1" y="12986"/>
                    <a:pt x="229" y="13227"/>
                    <a:pt x="524" y="13227"/>
                  </a:cubicBezTo>
                  <a:lnTo>
                    <a:pt x="2225" y="13227"/>
                  </a:lnTo>
                  <a:cubicBezTo>
                    <a:pt x="2520" y="13227"/>
                    <a:pt x="2748" y="12986"/>
                    <a:pt x="2748" y="12704"/>
                  </a:cubicBezTo>
                  <a:lnTo>
                    <a:pt x="2748" y="0"/>
                  </a:ln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4"/>
            <p:cNvSpPr/>
            <p:nvPr/>
          </p:nvSpPr>
          <p:spPr>
            <a:xfrm>
              <a:off x="3216825" y="1370150"/>
              <a:ext cx="90825" cy="17125"/>
            </a:xfrm>
            <a:custGeom>
              <a:avLst/>
              <a:gdLst/>
              <a:ahLst/>
              <a:cxnLst/>
              <a:rect l="l" t="t" r="r" b="b"/>
              <a:pathLst>
                <a:path w="3633" h="685" extrusionOk="0">
                  <a:moveTo>
                    <a:pt x="202" y="1"/>
                  </a:moveTo>
                  <a:cubicBezTo>
                    <a:pt x="81" y="1"/>
                    <a:pt x="1" y="94"/>
                    <a:pt x="1" y="202"/>
                  </a:cubicBezTo>
                  <a:lnTo>
                    <a:pt x="1" y="483"/>
                  </a:lnTo>
                  <a:cubicBezTo>
                    <a:pt x="1" y="590"/>
                    <a:pt x="81" y="684"/>
                    <a:pt x="202" y="684"/>
                  </a:cubicBezTo>
                  <a:lnTo>
                    <a:pt x="3431" y="684"/>
                  </a:lnTo>
                  <a:cubicBezTo>
                    <a:pt x="3539" y="684"/>
                    <a:pt x="3632" y="590"/>
                    <a:pt x="3632" y="483"/>
                  </a:cubicBezTo>
                  <a:lnTo>
                    <a:pt x="3632" y="202"/>
                  </a:lnTo>
                  <a:cubicBezTo>
                    <a:pt x="3632" y="94"/>
                    <a:pt x="3539"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4"/>
            <p:cNvSpPr/>
            <p:nvPr/>
          </p:nvSpPr>
          <p:spPr>
            <a:xfrm>
              <a:off x="3234250"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4"/>
            <p:cNvSpPr/>
            <p:nvPr/>
          </p:nvSpPr>
          <p:spPr>
            <a:xfrm>
              <a:off x="3368250" y="1376175"/>
              <a:ext cx="68725" cy="552150"/>
            </a:xfrm>
            <a:custGeom>
              <a:avLst/>
              <a:gdLst/>
              <a:ahLst/>
              <a:cxnLst/>
              <a:rect l="l" t="t" r="r" b="b"/>
              <a:pathLst>
                <a:path w="2749" h="22086" extrusionOk="0">
                  <a:moveTo>
                    <a:pt x="1" y="1"/>
                  </a:moveTo>
                  <a:lnTo>
                    <a:pt x="1" y="21295"/>
                  </a:lnTo>
                  <a:cubicBezTo>
                    <a:pt x="1" y="21737"/>
                    <a:pt x="349"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4"/>
            <p:cNvSpPr/>
            <p:nvPr/>
          </p:nvSpPr>
          <p:spPr>
            <a:xfrm>
              <a:off x="3365250" y="1376175"/>
              <a:ext cx="74725" cy="557175"/>
            </a:xfrm>
            <a:custGeom>
              <a:avLst/>
              <a:gdLst/>
              <a:ahLst/>
              <a:cxnLst/>
              <a:rect l="l" t="t" r="r" b="b"/>
              <a:pathLst>
                <a:path w="2989" h="22287" extrusionOk="0">
                  <a:moveTo>
                    <a:pt x="0" y="1"/>
                  </a:moveTo>
                  <a:lnTo>
                    <a:pt x="0" y="21563"/>
                  </a:lnTo>
                  <a:cubicBezTo>
                    <a:pt x="0" y="22193"/>
                    <a:pt x="483" y="22287"/>
                    <a:pt x="577" y="22287"/>
                  </a:cubicBezTo>
                  <a:lnTo>
                    <a:pt x="2412" y="22287"/>
                  </a:lnTo>
                  <a:cubicBezTo>
                    <a:pt x="2506" y="22287"/>
                    <a:pt x="2989" y="22193"/>
                    <a:pt x="2989" y="21563"/>
                  </a:cubicBezTo>
                  <a:lnTo>
                    <a:pt x="2989" y="1"/>
                  </a:lnTo>
                  <a:lnTo>
                    <a:pt x="2868" y="1"/>
                  </a:lnTo>
                  <a:lnTo>
                    <a:pt x="2868" y="20947"/>
                  </a:lnTo>
                  <a:cubicBezTo>
                    <a:pt x="2868" y="21576"/>
                    <a:pt x="2761" y="21911"/>
                    <a:pt x="2613" y="21911"/>
                  </a:cubicBezTo>
                  <a:lnTo>
                    <a:pt x="376" y="21911"/>
                  </a:lnTo>
                  <a:cubicBezTo>
                    <a:pt x="242" y="21911"/>
                    <a:pt x="121" y="21576"/>
                    <a:pt x="121" y="20947"/>
                  </a:cubicBezTo>
                  <a:lnTo>
                    <a:pt x="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4"/>
            <p:cNvSpPr/>
            <p:nvPr/>
          </p:nvSpPr>
          <p:spPr>
            <a:xfrm>
              <a:off x="3368250" y="1474350"/>
              <a:ext cx="68725" cy="453975"/>
            </a:xfrm>
            <a:custGeom>
              <a:avLst/>
              <a:gdLst/>
              <a:ahLst/>
              <a:cxnLst/>
              <a:rect l="l" t="t" r="r" b="b"/>
              <a:pathLst>
                <a:path w="2749" h="18159" extrusionOk="0">
                  <a:moveTo>
                    <a:pt x="1" y="0"/>
                  </a:moveTo>
                  <a:lnTo>
                    <a:pt x="1" y="17556"/>
                  </a:lnTo>
                  <a:cubicBezTo>
                    <a:pt x="1" y="17891"/>
                    <a:pt x="269" y="18159"/>
                    <a:pt x="604" y="18159"/>
                  </a:cubicBezTo>
                  <a:lnTo>
                    <a:pt x="2132" y="18159"/>
                  </a:lnTo>
                  <a:cubicBezTo>
                    <a:pt x="2467" y="18159"/>
                    <a:pt x="2748" y="17891"/>
                    <a:pt x="2748" y="17556"/>
                  </a:cubicBezTo>
                  <a:lnTo>
                    <a:pt x="2748"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4"/>
            <p:cNvSpPr/>
            <p:nvPr/>
          </p:nvSpPr>
          <p:spPr>
            <a:xfrm>
              <a:off x="3357200" y="1370150"/>
              <a:ext cx="90825" cy="17125"/>
            </a:xfrm>
            <a:custGeom>
              <a:avLst/>
              <a:gdLst/>
              <a:ahLst/>
              <a:cxnLst/>
              <a:rect l="l" t="t" r="r" b="b"/>
              <a:pathLst>
                <a:path w="3633" h="685" extrusionOk="0">
                  <a:moveTo>
                    <a:pt x="202" y="1"/>
                  </a:moveTo>
                  <a:cubicBezTo>
                    <a:pt x="94" y="1"/>
                    <a:pt x="1" y="94"/>
                    <a:pt x="1" y="202"/>
                  </a:cubicBezTo>
                  <a:lnTo>
                    <a:pt x="1" y="483"/>
                  </a:lnTo>
                  <a:cubicBezTo>
                    <a:pt x="1" y="590"/>
                    <a:pt x="94" y="684"/>
                    <a:pt x="202" y="684"/>
                  </a:cubicBezTo>
                  <a:lnTo>
                    <a:pt x="3431" y="684"/>
                  </a:lnTo>
                  <a:cubicBezTo>
                    <a:pt x="3552" y="684"/>
                    <a:pt x="3632" y="590"/>
                    <a:pt x="3632" y="483"/>
                  </a:cubicBezTo>
                  <a:lnTo>
                    <a:pt x="3632" y="202"/>
                  </a:lnTo>
                  <a:cubicBezTo>
                    <a:pt x="3632" y="94"/>
                    <a:pt x="3552"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4"/>
            <p:cNvSpPr/>
            <p:nvPr/>
          </p:nvSpPr>
          <p:spPr>
            <a:xfrm>
              <a:off x="3374625"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4"/>
            <p:cNvSpPr/>
            <p:nvPr/>
          </p:nvSpPr>
          <p:spPr>
            <a:xfrm>
              <a:off x="3508625" y="1376175"/>
              <a:ext cx="68725" cy="552150"/>
            </a:xfrm>
            <a:custGeom>
              <a:avLst/>
              <a:gdLst/>
              <a:ahLst/>
              <a:cxnLst/>
              <a:rect l="l" t="t" r="r" b="b"/>
              <a:pathLst>
                <a:path w="2749" h="22086" extrusionOk="0">
                  <a:moveTo>
                    <a:pt x="1" y="1"/>
                  </a:moveTo>
                  <a:lnTo>
                    <a:pt x="1" y="21295"/>
                  </a:lnTo>
                  <a:cubicBezTo>
                    <a:pt x="1" y="21737"/>
                    <a:pt x="363"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4"/>
            <p:cNvSpPr/>
            <p:nvPr/>
          </p:nvSpPr>
          <p:spPr>
            <a:xfrm>
              <a:off x="3505625" y="1376175"/>
              <a:ext cx="75075" cy="557175"/>
            </a:xfrm>
            <a:custGeom>
              <a:avLst/>
              <a:gdLst/>
              <a:ahLst/>
              <a:cxnLst/>
              <a:rect l="l" t="t" r="r" b="b"/>
              <a:pathLst>
                <a:path w="3003" h="22287" extrusionOk="0">
                  <a:moveTo>
                    <a:pt x="0" y="1"/>
                  </a:moveTo>
                  <a:lnTo>
                    <a:pt x="0" y="21563"/>
                  </a:lnTo>
                  <a:cubicBezTo>
                    <a:pt x="0" y="22193"/>
                    <a:pt x="483" y="22287"/>
                    <a:pt x="577" y="22287"/>
                  </a:cubicBezTo>
                  <a:lnTo>
                    <a:pt x="2426" y="22287"/>
                  </a:lnTo>
                  <a:cubicBezTo>
                    <a:pt x="2520" y="22287"/>
                    <a:pt x="3002" y="22193"/>
                    <a:pt x="3002" y="21563"/>
                  </a:cubicBezTo>
                  <a:lnTo>
                    <a:pt x="3002" y="1"/>
                  </a:lnTo>
                  <a:lnTo>
                    <a:pt x="2868" y="1"/>
                  </a:lnTo>
                  <a:lnTo>
                    <a:pt x="2868" y="20947"/>
                  </a:lnTo>
                  <a:cubicBezTo>
                    <a:pt x="2868" y="21576"/>
                    <a:pt x="2761" y="21911"/>
                    <a:pt x="2613" y="21911"/>
                  </a:cubicBezTo>
                  <a:lnTo>
                    <a:pt x="376" y="21911"/>
                  </a:lnTo>
                  <a:cubicBezTo>
                    <a:pt x="228" y="21911"/>
                    <a:pt x="121" y="21576"/>
                    <a:pt x="121" y="20947"/>
                  </a:cubicBezTo>
                  <a:lnTo>
                    <a:pt x="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4"/>
            <p:cNvSpPr/>
            <p:nvPr/>
          </p:nvSpPr>
          <p:spPr>
            <a:xfrm>
              <a:off x="3508625" y="1693450"/>
              <a:ext cx="68725" cy="234875"/>
            </a:xfrm>
            <a:custGeom>
              <a:avLst/>
              <a:gdLst/>
              <a:ahLst/>
              <a:cxnLst/>
              <a:rect l="l" t="t" r="r" b="b"/>
              <a:pathLst>
                <a:path w="2749" h="9395" extrusionOk="0">
                  <a:moveTo>
                    <a:pt x="1" y="1"/>
                  </a:moveTo>
                  <a:lnTo>
                    <a:pt x="1" y="8966"/>
                  </a:lnTo>
                  <a:cubicBezTo>
                    <a:pt x="1" y="9207"/>
                    <a:pt x="202" y="9395"/>
                    <a:pt x="443" y="9395"/>
                  </a:cubicBezTo>
                  <a:lnTo>
                    <a:pt x="2306" y="9395"/>
                  </a:lnTo>
                  <a:cubicBezTo>
                    <a:pt x="2547" y="9395"/>
                    <a:pt x="2748" y="9207"/>
                    <a:pt x="2748" y="8966"/>
                  </a:cubicBezTo>
                  <a:lnTo>
                    <a:pt x="2748"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4"/>
            <p:cNvSpPr/>
            <p:nvPr/>
          </p:nvSpPr>
          <p:spPr>
            <a:xfrm>
              <a:off x="3497575" y="1370150"/>
              <a:ext cx="90825" cy="17125"/>
            </a:xfrm>
            <a:custGeom>
              <a:avLst/>
              <a:gdLst/>
              <a:ahLst/>
              <a:cxnLst/>
              <a:rect l="l" t="t" r="r" b="b"/>
              <a:pathLst>
                <a:path w="3633" h="685" extrusionOk="0">
                  <a:moveTo>
                    <a:pt x="202" y="1"/>
                  </a:moveTo>
                  <a:cubicBezTo>
                    <a:pt x="94" y="1"/>
                    <a:pt x="1" y="94"/>
                    <a:pt x="1" y="202"/>
                  </a:cubicBezTo>
                  <a:lnTo>
                    <a:pt x="1" y="483"/>
                  </a:lnTo>
                  <a:cubicBezTo>
                    <a:pt x="1" y="590"/>
                    <a:pt x="94" y="684"/>
                    <a:pt x="202" y="684"/>
                  </a:cubicBezTo>
                  <a:lnTo>
                    <a:pt x="3431" y="684"/>
                  </a:lnTo>
                  <a:cubicBezTo>
                    <a:pt x="3552" y="684"/>
                    <a:pt x="3632" y="590"/>
                    <a:pt x="3632" y="483"/>
                  </a:cubicBezTo>
                  <a:lnTo>
                    <a:pt x="3632" y="202"/>
                  </a:lnTo>
                  <a:cubicBezTo>
                    <a:pt x="3632" y="94"/>
                    <a:pt x="3552"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4"/>
            <p:cNvSpPr/>
            <p:nvPr/>
          </p:nvSpPr>
          <p:spPr>
            <a:xfrm>
              <a:off x="3515000"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4"/>
            <p:cNvSpPr/>
            <p:nvPr/>
          </p:nvSpPr>
          <p:spPr>
            <a:xfrm>
              <a:off x="3143800" y="1415375"/>
              <a:ext cx="517975" cy="20800"/>
            </a:xfrm>
            <a:custGeom>
              <a:avLst/>
              <a:gdLst/>
              <a:ahLst/>
              <a:cxnLst/>
              <a:rect l="l" t="t" r="r" b="b"/>
              <a:pathLst>
                <a:path w="20719" h="832" extrusionOk="0">
                  <a:moveTo>
                    <a:pt x="0" y="1"/>
                  </a:moveTo>
                  <a:lnTo>
                    <a:pt x="0" y="832"/>
                  </a:lnTo>
                  <a:lnTo>
                    <a:pt x="20718" y="832"/>
                  </a:lnTo>
                  <a:lnTo>
                    <a:pt x="20718"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4"/>
            <p:cNvSpPr/>
            <p:nvPr/>
          </p:nvSpPr>
          <p:spPr>
            <a:xfrm>
              <a:off x="3143800" y="1821425"/>
              <a:ext cx="517625" cy="20800"/>
            </a:xfrm>
            <a:custGeom>
              <a:avLst/>
              <a:gdLst/>
              <a:ahLst/>
              <a:cxnLst/>
              <a:rect l="l" t="t" r="r" b="b"/>
              <a:pathLst>
                <a:path w="20705" h="832" extrusionOk="0">
                  <a:moveTo>
                    <a:pt x="0" y="1"/>
                  </a:moveTo>
                  <a:lnTo>
                    <a:pt x="0" y="832"/>
                  </a:lnTo>
                  <a:lnTo>
                    <a:pt x="20705" y="832"/>
                  </a:lnTo>
                  <a:lnTo>
                    <a:pt x="20705"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54"/>
          <p:cNvGrpSpPr/>
          <p:nvPr/>
        </p:nvGrpSpPr>
        <p:grpSpPr>
          <a:xfrm>
            <a:off x="2396463" y="1425578"/>
            <a:ext cx="718414" cy="1140672"/>
            <a:chOff x="3790075" y="294725"/>
            <a:chExt cx="389300" cy="618150"/>
          </a:xfrm>
        </p:grpSpPr>
        <p:sp>
          <p:nvSpPr>
            <p:cNvPr id="1428" name="Google Shape;1428;p54"/>
            <p:cNvSpPr/>
            <p:nvPr/>
          </p:nvSpPr>
          <p:spPr>
            <a:xfrm>
              <a:off x="3790075" y="299750"/>
              <a:ext cx="389300" cy="613125"/>
            </a:xfrm>
            <a:custGeom>
              <a:avLst/>
              <a:gdLst/>
              <a:ahLst/>
              <a:cxnLst/>
              <a:rect l="l" t="t" r="r" b="b"/>
              <a:pathLst>
                <a:path w="15572" h="24525" extrusionOk="0">
                  <a:moveTo>
                    <a:pt x="4556" y="1"/>
                  </a:moveTo>
                  <a:lnTo>
                    <a:pt x="5092" y="1609"/>
                  </a:lnTo>
                  <a:lnTo>
                    <a:pt x="5092" y="5053"/>
                  </a:lnTo>
                  <a:lnTo>
                    <a:pt x="228" y="22273"/>
                  </a:lnTo>
                  <a:cubicBezTo>
                    <a:pt x="0" y="23439"/>
                    <a:pt x="1072" y="24524"/>
                    <a:pt x="2493" y="24524"/>
                  </a:cubicBezTo>
                  <a:lnTo>
                    <a:pt x="13079" y="24524"/>
                  </a:lnTo>
                  <a:cubicBezTo>
                    <a:pt x="14500" y="24524"/>
                    <a:pt x="15572" y="23452"/>
                    <a:pt x="15344" y="22273"/>
                  </a:cubicBezTo>
                  <a:lnTo>
                    <a:pt x="10480" y="5053"/>
                  </a:lnTo>
                  <a:lnTo>
                    <a:pt x="10480" y="1609"/>
                  </a:lnTo>
                  <a:lnTo>
                    <a:pt x="11016" y="1"/>
                  </a:lnTo>
                  <a:lnTo>
                    <a:pt x="10614" y="1"/>
                  </a:lnTo>
                  <a:lnTo>
                    <a:pt x="10131" y="1569"/>
                  </a:lnTo>
                  <a:lnTo>
                    <a:pt x="10131" y="4919"/>
                  </a:lnTo>
                  <a:lnTo>
                    <a:pt x="14768" y="21737"/>
                  </a:lnTo>
                  <a:cubicBezTo>
                    <a:pt x="14969" y="22889"/>
                    <a:pt x="13977" y="23935"/>
                    <a:pt x="12677" y="23935"/>
                  </a:cubicBezTo>
                  <a:lnTo>
                    <a:pt x="2895" y="23935"/>
                  </a:lnTo>
                  <a:cubicBezTo>
                    <a:pt x="1595" y="23935"/>
                    <a:pt x="590" y="22889"/>
                    <a:pt x="804" y="21737"/>
                  </a:cubicBezTo>
                  <a:lnTo>
                    <a:pt x="5441" y="4919"/>
                  </a:lnTo>
                  <a:lnTo>
                    <a:pt x="5441" y="1569"/>
                  </a:lnTo>
                  <a:lnTo>
                    <a:pt x="4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4"/>
            <p:cNvSpPr/>
            <p:nvPr/>
          </p:nvSpPr>
          <p:spPr>
            <a:xfrm>
              <a:off x="3804800" y="300100"/>
              <a:ext cx="359850" cy="598025"/>
            </a:xfrm>
            <a:custGeom>
              <a:avLst/>
              <a:gdLst/>
              <a:ahLst/>
              <a:cxnLst/>
              <a:rect l="l" t="t" r="r" b="b"/>
              <a:pathLst>
                <a:path w="14394" h="23921" extrusionOk="0">
                  <a:moveTo>
                    <a:pt x="4369" y="0"/>
                  </a:moveTo>
                  <a:lnTo>
                    <a:pt x="4852" y="1568"/>
                  </a:lnTo>
                  <a:lnTo>
                    <a:pt x="4852" y="4918"/>
                  </a:lnTo>
                  <a:lnTo>
                    <a:pt x="215" y="21723"/>
                  </a:lnTo>
                  <a:cubicBezTo>
                    <a:pt x="1" y="22875"/>
                    <a:pt x="1006" y="23921"/>
                    <a:pt x="2306" y="23921"/>
                  </a:cubicBezTo>
                  <a:lnTo>
                    <a:pt x="12088" y="23921"/>
                  </a:lnTo>
                  <a:cubicBezTo>
                    <a:pt x="13388" y="23921"/>
                    <a:pt x="14393" y="22875"/>
                    <a:pt x="14179" y="21723"/>
                  </a:cubicBezTo>
                  <a:lnTo>
                    <a:pt x="9542" y="4918"/>
                  </a:lnTo>
                  <a:lnTo>
                    <a:pt x="9542" y="1568"/>
                  </a:lnTo>
                  <a:lnTo>
                    <a:pt x="10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4"/>
            <p:cNvSpPr/>
            <p:nvPr/>
          </p:nvSpPr>
          <p:spPr>
            <a:xfrm>
              <a:off x="3805425" y="666950"/>
              <a:ext cx="363250" cy="234825"/>
            </a:xfrm>
            <a:custGeom>
              <a:avLst/>
              <a:gdLst/>
              <a:ahLst/>
              <a:cxnLst/>
              <a:rect l="l" t="t" r="r" b="b"/>
              <a:pathLst>
                <a:path w="14530" h="9393" extrusionOk="0">
                  <a:moveTo>
                    <a:pt x="2133" y="0"/>
                  </a:moveTo>
                  <a:cubicBezTo>
                    <a:pt x="2133" y="0"/>
                    <a:pt x="391" y="4824"/>
                    <a:pt x="190" y="7062"/>
                  </a:cubicBezTo>
                  <a:cubicBezTo>
                    <a:pt x="1" y="9161"/>
                    <a:pt x="1706" y="9220"/>
                    <a:pt x="1901" y="9220"/>
                  </a:cubicBezTo>
                  <a:cubicBezTo>
                    <a:pt x="1913" y="9220"/>
                    <a:pt x="1919" y="9220"/>
                    <a:pt x="1919" y="9220"/>
                  </a:cubicBezTo>
                  <a:cubicBezTo>
                    <a:pt x="1919" y="9220"/>
                    <a:pt x="5689" y="9393"/>
                    <a:pt x="8802" y="9393"/>
                  </a:cubicBezTo>
                  <a:cubicBezTo>
                    <a:pt x="10359" y="9393"/>
                    <a:pt x="11751" y="9349"/>
                    <a:pt x="12425" y="9220"/>
                  </a:cubicBezTo>
                  <a:cubicBezTo>
                    <a:pt x="14529" y="8818"/>
                    <a:pt x="14154" y="7062"/>
                    <a:pt x="14154" y="7062"/>
                  </a:cubicBezTo>
                  <a:lnTo>
                    <a:pt x="122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4"/>
            <p:cNvSpPr/>
            <p:nvPr/>
          </p:nvSpPr>
          <p:spPr>
            <a:xfrm>
              <a:off x="3835975" y="345975"/>
              <a:ext cx="113575" cy="517300"/>
            </a:xfrm>
            <a:custGeom>
              <a:avLst/>
              <a:gdLst/>
              <a:ahLst/>
              <a:cxnLst/>
              <a:rect l="l" t="t" r="r" b="b"/>
              <a:pathLst>
                <a:path w="4543" h="20692" fill="none" extrusionOk="0">
                  <a:moveTo>
                    <a:pt x="4543" y="1"/>
                  </a:moveTo>
                  <a:lnTo>
                    <a:pt x="4543" y="3097"/>
                  </a:lnTo>
                  <a:lnTo>
                    <a:pt x="0" y="20692"/>
                  </a:lnTo>
                </a:path>
              </a:pathLst>
            </a:custGeom>
            <a:noFill/>
            <a:ln w="20425" cap="rnd"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4"/>
            <p:cNvSpPr/>
            <p:nvPr/>
          </p:nvSpPr>
          <p:spPr>
            <a:xfrm>
              <a:off x="3898275" y="294725"/>
              <a:ext cx="172900" cy="20800"/>
            </a:xfrm>
            <a:custGeom>
              <a:avLst/>
              <a:gdLst/>
              <a:ahLst/>
              <a:cxnLst/>
              <a:rect l="l" t="t" r="r" b="b"/>
              <a:pathLst>
                <a:path w="6916" h="832" extrusionOk="0">
                  <a:moveTo>
                    <a:pt x="309" y="1"/>
                  </a:moveTo>
                  <a:cubicBezTo>
                    <a:pt x="135" y="1"/>
                    <a:pt x="1" y="135"/>
                    <a:pt x="1" y="309"/>
                  </a:cubicBezTo>
                  <a:lnTo>
                    <a:pt x="1" y="523"/>
                  </a:lnTo>
                  <a:cubicBezTo>
                    <a:pt x="1" y="698"/>
                    <a:pt x="135" y="832"/>
                    <a:pt x="309" y="832"/>
                  </a:cubicBezTo>
                  <a:lnTo>
                    <a:pt x="6607" y="832"/>
                  </a:lnTo>
                  <a:cubicBezTo>
                    <a:pt x="6781" y="832"/>
                    <a:pt x="6915" y="698"/>
                    <a:pt x="6915" y="523"/>
                  </a:cubicBezTo>
                  <a:lnTo>
                    <a:pt x="6915" y="309"/>
                  </a:lnTo>
                  <a:cubicBezTo>
                    <a:pt x="6915" y="135"/>
                    <a:pt x="6781" y="1"/>
                    <a:pt x="66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55"/>
          <p:cNvSpPr txBox="1">
            <a:spLocks noGrp="1"/>
          </p:cNvSpPr>
          <p:nvPr>
            <p:ph type="body" idx="1"/>
          </p:nvPr>
        </p:nvSpPr>
        <p:spPr>
          <a:xfrm>
            <a:off x="1325475" y="1183375"/>
            <a:ext cx="6493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200"/>
              <a:t>Did you like the resources on this template? Get them for free at our other websites.</a:t>
            </a:r>
            <a:endParaRPr sz="1200"/>
          </a:p>
          <a:p>
            <a:pPr marL="0" lvl="0" indent="0" algn="l" rtl="0">
              <a:lnSpc>
                <a:spcPct val="100000"/>
              </a:lnSpc>
              <a:spcBef>
                <a:spcPts val="300"/>
              </a:spcBef>
              <a:spcAft>
                <a:spcPts val="0"/>
              </a:spcAft>
              <a:buNone/>
            </a:pPr>
            <a:endParaRPr sz="1200"/>
          </a:p>
          <a:p>
            <a:pPr marL="0" lvl="0" indent="0" algn="l" rtl="0">
              <a:lnSpc>
                <a:spcPct val="100000"/>
              </a:lnSpc>
              <a:spcBef>
                <a:spcPts val="300"/>
              </a:spcBef>
              <a:spcAft>
                <a:spcPts val="0"/>
              </a:spcAft>
              <a:buNone/>
            </a:pPr>
            <a:r>
              <a:rPr lang="en" sz="1800">
                <a:latin typeface="Teko Light"/>
                <a:ea typeface="Teko Light"/>
                <a:cs typeface="Teko Light"/>
                <a:sym typeface="Teko Light"/>
              </a:rPr>
              <a:t>PHOTOS</a:t>
            </a:r>
            <a:endParaRPr sz="1800"/>
          </a:p>
          <a:p>
            <a:pPr marL="241300" lvl="0" indent="-203200" algn="l" rtl="0">
              <a:lnSpc>
                <a:spcPct val="100000"/>
              </a:lnSpc>
              <a:spcBef>
                <a:spcPts val="0"/>
              </a:spcBef>
              <a:spcAft>
                <a:spcPts val="0"/>
              </a:spcAft>
              <a:buClr>
                <a:schemeClr val="accent1"/>
              </a:buClr>
              <a:buSzPts val="1200"/>
              <a:buFont typeface="Hind Vadodara"/>
              <a:buChar char="●"/>
            </a:pPr>
            <a:r>
              <a:rPr lang="en" sz="1200">
                <a:solidFill>
                  <a:schemeClr val="hlink"/>
                </a:solidFill>
                <a:uFill>
                  <a:noFill/>
                </a:uFill>
                <a:hlinkClick r:id="rId3"/>
              </a:rPr>
              <a:t>Female student sitting with book and smiling</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solidFill>
                  <a:schemeClr val="hlink"/>
                </a:solidFill>
                <a:uFill>
                  <a:noFill/>
                </a:uFill>
                <a:hlinkClick r:id="rId4"/>
              </a:rPr>
              <a:t>Teenage student sitting at table in classroom</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uFill>
                  <a:noFill/>
                </a:uFill>
                <a:hlinkClick r:id="rId5"/>
              </a:rPr>
              <a:t>Modern microscope in laboratory</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uFill>
                  <a:noFill/>
                </a:uFill>
                <a:hlinkClick r:id="rId6"/>
              </a:rPr>
              <a:t>Scientist making test in laboratory</a:t>
            </a:r>
            <a:endParaRPr sz="1200"/>
          </a:p>
          <a:p>
            <a:pPr marL="0" lvl="0" indent="0" algn="l" rtl="0">
              <a:lnSpc>
                <a:spcPct val="100000"/>
              </a:lnSpc>
              <a:spcBef>
                <a:spcPts val="1600"/>
              </a:spcBef>
              <a:spcAft>
                <a:spcPts val="0"/>
              </a:spcAft>
              <a:buNone/>
            </a:pPr>
            <a:r>
              <a:rPr lang="en" sz="1800">
                <a:latin typeface="Teko Light"/>
                <a:ea typeface="Teko Light"/>
                <a:cs typeface="Teko Light"/>
                <a:sym typeface="Teko Light"/>
              </a:rPr>
              <a:t>VECTORS</a:t>
            </a:r>
            <a:endParaRPr sz="1800">
              <a:latin typeface="Dosis SemiBold"/>
              <a:ea typeface="Dosis SemiBold"/>
              <a:cs typeface="Dosis SemiBold"/>
              <a:sym typeface="Dosis SemiBold"/>
            </a:endParaRPr>
          </a:p>
          <a:p>
            <a:pPr marL="241300" lvl="0" indent="-203200" algn="l" rtl="0">
              <a:lnSpc>
                <a:spcPct val="100000"/>
              </a:lnSpc>
              <a:spcBef>
                <a:spcPts val="0"/>
              </a:spcBef>
              <a:spcAft>
                <a:spcPts val="0"/>
              </a:spcAft>
              <a:buClr>
                <a:schemeClr val="accent1"/>
              </a:buClr>
              <a:buSzPts val="1200"/>
              <a:buFont typeface="Hind Vadodara"/>
              <a:buChar char="●"/>
            </a:pPr>
            <a:r>
              <a:rPr lang="en" sz="1200">
                <a:uFill>
                  <a:noFill/>
                </a:uFill>
                <a:hlinkClick r:id="rId7"/>
              </a:rPr>
              <a:t>Abstract science background</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uFill>
                  <a:noFill/>
                </a:uFill>
                <a:hlinkClick r:id="rId8"/>
              </a:rPr>
              <a:t>Chemistry test tubes</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uFill>
                  <a:noFill/>
                </a:uFill>
                <a:hlinkClick r:id="rId9"/>
              </a:rPr>
              <a:t>Flat chemistry background</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solidFill>
                  <a:schemeClr val="hlink"/>
                </a:solidFill>
                <a:uFill>
                  <a:noFill/>
                </a:uFill>
                <a:hlinkClick r:id="rId10"/>
              </a:rPr>
              <a:t>Flat chemistry laboratory with flasks</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solidFill>
                  <a:schemeClr val="hlink"/>
                </a:solidFill>
                <a:uFill>
                  <a:noFill/>
                </a:uFill>
                <a:hlinkClick r:id="rId11"/>
              </a:rPr>
              <a:t>Flat chemistry background</a:t>
            </a:r>
            <a:endParaRPr sz="1200"/>
          </a:p>
          <a:p>
            <a:pPr marL="241300" lvl="0" indent="-203200" algn="l" rtl="0">
              <a:lnSpc>
                <a:spcPct val="100000"/>
              </a:lnSpc>
              <a:spcBef>
                <a:spcPts val="0"/>
              </a:spcBef>
              <a:spcAft>
                <a:spcPts val="0"/>
              </a:spcAft>
              <a:buClr>
                <a:schemeClr val="accent1"/>
              </a:buClr>
              <a:buSzPts val="1200"/>
              <a:buFont typeface="Hind Vadodara"/>
              <a:buChar char="●"/>
            </a:pPr>
            <a:r>
              <a:rPr lang="en" sz="1200">
                <a:solidFill>
                  <a:schemeClr val="hlink"/>
                </a:solidFill>
                <a:uFill>
                  <a:noFill/>
                </a:uFill>
                <a:hlinkClick r:id="rId12"/>
              </a:rPr>
              <a:t>Flat chemistry background II</a:t>
            </a:r>
            <a:endParaRPr sz="1200"/>
          </a:p>
          <a:p>
            <a:pPr marL="0" lvl="0" indent="0" algn="l" rtl="0">
              <a:lnSpc>
                <a:spcPct val="100000"/>
              </a:lnSpc>
              <a:spcBef>
                <a:spcPts val="1600"/>
              </a:spcBef>
              <a:spcAft>
                <a:spcPts val="0"/>
              </a:spcAft>
              <a:buNone/>
            </a:pPr>
            <a:endParaRPr sz="1200"/>
          </a:p>
          <a:p>
            <a:pPr marL="0" lvl="0" indent="0" algn="l" rtl="0">
              <a:lnSpc>
                <a:spcPct val="100000"/>
              </a:lnSpc>
              <a:spcBef>
                <a:spcPts val="1600"/>
              </a:spcBef>
              <a:spcAft>
                <a:spcPts val="1600"/>
              </a:spcAft>
              <a:buNone/>
            </a:pPr>
            <a:endParaRPr sz="1200"/>
          </a:p>
        </p:txBody>
      </p:sp>
      <p:sp>
        <p:nvSpPr>
          <p:cNvPr id="1438" name="Google Shape;1438;p55"/>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615648" y="-7434"/>
            <a:ext cx="5912653"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smtClean="0">
                <a:latin typeface="Open Sans" panose="020B0606030504020204" pitchFamily="34" charset="0"/>
                <a:ea typeface="Open Sans" panose="020B0606030504020204" pitchFamily="34" charset="0"/>
                <a:cs typeface="Open Sans" panose="020B0606030504020204" pitchFamily="34" charset="0"/>
              </a:rPr>
              <a:t>Onko Geenimanipulaatio tunnettua/yleistä?</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6" name="Google Shape;136;p28"/>
          <p:cNvSpPr txBox="1">
            <a:spLocks noGrp="1"/>
          </p:cNvSpPr>
          <p:nvPr>
            <p:ph type="subTitle" idx="1"/>
          </p:nvPr>
        </p:nvSpPr>
        <p:spPr>
          <a:xfrm flipH="1">
            <a:off x="546575" y="2406713"/>
            <a:ext cx="8050800" cy="1880700"/>
          </a:xfrm>
          <a:prstGeom prst="rect">
            <a:avLst/>
          </a:prstGeom>
        </p:spPr>
        <p:txBody>
          <a:bodyPr spcFirstLastPara="1" wrap="square" lIns="91425" tIns="91425" rIns="91425" bIns="91425" anchor="ctr" anchorCtr="0">
            <a:noAutofit/>
          </a:bodyPr>
          <a:lstStyle/>
          <a:p>
            <a:pPr marL="0" lvl="0" indent="0" algn="ctr" rtl="0">
              <a:spcBef>
                <a:spcPts val="1600"/>
              </a:spcBef>
              <a:spcAft>
                <a:spcPts val="0"/>
              </a:spcAft>
              <a:buNone/>
            </a:pPr>
            <a:r>
              <a:rPr lang="fi-FI" sz="2000" dirty="0" smtClean="0">
                <a:latin typeface="Gill Sans Ultra Bold Condensed" panose="020B0A06020104020203" pitchFamily="34" charset="0"/>
              </a:rPr>
              <a:t>Geenimanipulointi ei ole asia, mistä puhutaan usein tai edes mainitaan, sillä sitä pidetään epäeettisenä ja humanitäärisiä oikeuksia rikkovana. Yleisin geenimanipulaation muoto on GMO, eli geenimanipuloitu organismi esimerkiksi jokin kasvis jonka geeniperimää ja ominaisuuksia on räätälöity</a:t>
            </a:r>
          </a:p>
          <a:p>
            <a:pPr marL="0" lvl="0" indent="0" algn="ctr" rtl="0">
              <a:spcBef>
                <a:spcPts val="1600"/>
              </a:spcBef>
              <a:spcAft>
                <a:spcPts val="0"/>
              </a:spcAft>
              <a:buNone/>
            </a:pPr>
            <a:endParaRPr lang="fi-FI" sz="2000" dirty="0">
              <a:latin typeface="Gill Sans Ultra Bold Condensed" panose="020B0A06020104020203" pitchFamily="34" charset="0"/>
            </a:endParaRPr>
          </a:p>
          <a:p>
            <a:pPr marL="0" lvl="0" indent="0" algn="ctr" rtl="0">
              <a:spcBef>
                <a:spcPts val="1600"/>
              </a:spcBef>
              <a:spcAft>
                <a:spcPts val="0"/>
              </a:spcAft>
              <a:buNone/>
            </a:pPr>
            <a:r>
              <a:rPr lang="fi-FI" sz="2000" dirty="0" smtClean="0">
                <a:latin typeface="Gill Sans Ultra Bold Condensed" panose="020B0A06020104020203" pitchFamily="34" charset="0"/>
              </a:rPr>
              <a:t>Moni ihminen ei suostu menemään </a:t>
            </a:r>
            <a:r>
              <a:rPr lang="fi-FI" sz="2000" dirty="0" err="1" smtClean="0">
                <a:latin typeface="Gill Sans Ultra Bold Condensed" panose="020B0A06020104020203" pitchFamily="34" charset="0"/>
              </a:rPr>
              <a:t>lähellekkään</a:t>
            </a:r>
            <a:r>
              <a:rPr lang="fi-FI" sz="2000" dirty="0" smtClean="0">
                <a:latin typeface="Gill Sans Ultra Bold Condensed" panose="020B0A06020104020203" pitchFamily="34" charset="0"/>
              </a:rPr>
              <a:t> geenimutatoituja organismeja, koska niitä pidetään terveyttä vaarantavana ja ympäristön vihollisina</a:t>
            </a:r>
            <a:endParaRPr sz="2000" dirty="0">
              <a:latin typeface="Gill Sans Ultra Bold Condensed" panose="020B0A060201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p:nvPr/>
        </p:nvSpPr>
        <p:spPr>
          <a:xfrm rot="-7658695">
            <a:off x="2839411" y="3292933"/>
            <a:ext cx="11580430" cy="3957292"/>
          </a:xfrm>
          <a:custGeom>
            <a:avLst/>
            <a:gdLst/>
            <a:ahLst/>
            <a:cxnLst/>
            <a:rect l="l" t="t" r="r" b="b"/>
            <a:pathLst>
              <a:path w="83363" h="28487" extrusionOk="0">
                <a:moveTo>
                  <a:pt x="8782" y="9751"/>
                </a:moveTo>
                <a:cubicBezTo>
                  <a:pt x="9904" y="9751"/>
                  <a:pt x="11008" y="10189"/>
                  <a:pt x="11833" y="11014"/>
                </a:cubicBezTo>
                <a:cubicBezTo>
                  <a:pt x="13059" y="12240"/>
                  <a:pt x="13428" y="14096"/>
                  <a:pt x="12762" y="15705"/>
                </a:cubicBezTo>
                <a:cubicBezTo>
                  <a:pt x="12096" y="17313"/>
                  <a:pt x="10530" y="18362"/>
                  <a:pt x="8787" y="18362"/>
                </a:cubicBezTo>
                <a:cubicBezTo>
                  <a:pt x="6406" y="18362"/>
                  <a:pt x="4478" y="16435"/>
                  <a:pt x="4478" y="14054"/>
                </a:cubicBezTo>
                <a:cubicBezTo>
                  <a:pt x="4478" y="12318"/>
                  <a:pt x="5527" y="10745"/>
                  <a:pt x="7136" y="10079"/>
                </a:cubicBezTo>
                <a:cubicBezTo>
                  <a:pt x="7668" y="9858"/>
                  <a:pt x="8227" y="9751"/>
                  <a:pt x="8782" y="9751"/>
                </a:cubicBezTo>
                <a:close/>
                <a:moveTo>
                  <a:pt x="68293" y="3038"/>
                </a:moveTo>
                <a:cubicBezTo>
                  <a:pt x="69712" y="3038"/>
                  <a:pt x="71143" y="3313"/>
                  <a:pt x="72507" y="3879"/>
                </a:cubicBezTo>
                <a:cubicBezTo>
                  <a:pt x="76624" y="5586"/>
                  <a:pt x="79309" y="9604"/>
                  <a:pt x="79309" y="14054"/>
                </a:cubicBezTo>
                <a:cubicBezTo>
                  <a:pt x="79309" y="20140"/>
                  <a:pt x="74378" y="25072"/>
                  <a:pt x="68298" y="25072"/>
                </a:cubicBezTo>
                <a:cubicBezTo>
                  <a:pt x="63842" y="25072"/>
                  <a:pt x="59824" y="22386"/>
                  <a:pt x="58116" y="18270"/>
                </a:cubicBezTo>
                <a:cubicBezTo>
                  <a:pt x="56409" y="14153"/>
                  <a:pt x="57351" y="9420"/>
                  <a:pt x="60504" y="6267"/>
                </a:cubicBezTo>
                <a:cubicBezTo>
                  <a:pt x="62613" y="4158"/>
                  <a:pt x="65428" y="3038"/>
                  <a:pt x="68293" y="3038"/>
                </a:cubicBezTo>
                <a:close/>
                <a:moveTo>
                  <a:pt x="69116" y="1"/>
                </a:moveTo>
                <a:cubicBezTo>
                  <a:pt x="67760" y="1"/>
                  <a:pt x="66394" y="195"/>
                  <a:pt x="65060" y="591"/>
                </a:cubicBezTo>
                <a:cubicBezTo>
                  <a:pt x="64458" y="697"/>
                  <a:pt x="63863" y="839"/>
                  <a:pt x="63275" y="1038"/>
                </a:cubicBezTo>
                <a:cubicBezTo>
                  <a:pt x="60618" y="1895"/>
                  <a:pt x="58201" y="3595"/>
                  <a:pt x="55573" y="5388"/>
                </a:cubicBezTo>
                <a:cubicBezTo>
                  <a:pt x="51215" y="8364"/>
                  <a:pt x="46241" y="11574"/>
                  <a:pt x="38504" y="11574"/>
                </a:cubicBezTo>
                <a:cubicBezTo>
                  <a:pt x="35209" y="11574"/>
                  <a:pt x="27315" y="10837"/>
                  <a:pt x="20492" y="10128"/>
                </a:cubicBezTo>
                <a:cubicBezTo>
                  <a:pt x="19046" y="9980"/>
                  <a:pt x="17644" y="9824"/>
                  <a:pt x="16347" y="9682"/>
                </a:cubicBezTo>
                <a:cubicBezTo>
                  <a:pt x="14753" y="6941"/>
                  <a:pt x="11848" y="5331"/>
                  <a:pt x="8792" y="5331"/>
                </a:cubicBezTo>
                <a:cubicBezTo>
                  <a:pt x="8016" y="5331"/>
                  <a:pt x="7231" y="5435"/>
                  <a:pt x="6455" y="5650"/>
                </a:cubicBezTo>
                <a:cubicBezTo>
                  <a:pt x="2629" y="6713"/>
                  <a:pt x="0" y="10228"/>
                  <a:pt x="64" y="14203"/>
                </a:cubicBezTo>
                <a:cubicBezTo>
                  <a:pt x="128" y="18178"/>
                  <a:pt x="2863" y="21607"/>
                  <a:pt x="6725" y="22542"/>
                </a:cubicBezTo>
                <a:cubicBezTo>
                  <a:pt x="7415" y="22711"/>
                  <a:pt x="8109" y="22792"/>
                  <a:pt x="8796" y="22792"/>
                </a:cubicBezTo>
                <a:cubicBezTo>
                  <a:pt x="11951" y="22792"/>
                  <a:pt x="14933" y="21074"/>
                  <a:pt x="16481" y="18199"/>
                </a:cubicBezTo>
                <a:cubicBezTo>
                  <a:pt x="17629" y="18078"/>
                  <a:pt x="18855" y="17944"/>
                  <a:pt x="20123" y="17816"/>
                </a:cubicBezTo>
                <a:cubicBezTo>
                  <a:pt x="27032" y="17108"/>
                  <a:pt x="35152" y="16342"/>
                  <a:pt x="38504" y="16342"/>
                </a:cubicBezTo>
                <a:cubicBezTo>
                  <a:pt x="49422" y="16342"/>
                  <a:pt x="54829" y="22719"/>
                  <a:pt x="60795" y="25802"/>
                </a:cubicBezTo>
                <a:cubicBezTo>
                  <a:pt x="63258" y="27575"/>
                  <a:pt x="66177" y="28486"/>
                  <a:pt x="69121" y="28486"/>
                </a:cubicBezTo>
                <a:cubicBezTo>
                  <a:pt x="70987" y="28486"/>
                  <a:pt x="72864" y="28120"/>
                  <a:pt x="74640" y="27375"/>
                </a:cubicBezTo>
                <a:cubicBezTo>
                  <a:pt x="79210" y="25455"/>
                  <a:pt x="82455" y="21295"/>
                  <a:pt x="83207" y="16392"/>
                </a:cubicBezTo>
                <a:cubicBezTo>
                  <a:pt x="83313" y="15683"/>
                  <a:pt x="83362" y="14968"/>
                  <a:pt x="83362" y="14252"/>
                </a:cubicBezTo>
                <a:cubicBezTo>
                  <a:pt x="83362" y="9951"/>
                  <a:pt x="81428" y="5891"/>
                  <a:pt x="78091" y="3184"/>
                </a:cubicBezTo>
                <a:cubicBezTo>
                  <a:pt x="75521" y="1099"/>
                  <a:pt x="72345" y="1"/>
                  <a:pt x="69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txBox="1">
            <a:spLocks noGrp="1"/>
          </p:cNvSpPr>
          <p:nvPr>
            <p:ph type="ctrTitle"/>
          </p:nvPr>
        </p:nvSpPr>
        <p:spPr>
          <a:xfrm flipH="1">
            <a:off x="593700" y="736710"/>
            <a:ext cx="3301800" cy="132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i-FI" dirty="0" smtClean="0">
                <a:latin typeface="Eras Bold ITC" panose="020B0907030504020204" pitchFamily="34" charset="0"/>
              </a:rPr>
              <a:t>Hieman historiaa aiheesta</a:t>
            </a:r>
            <a:endParaRPr dirty="0">
              <a:latin typeface="Eras Bold ITC" panose="020B0907030504020204" pitchFamily="34" charset="0"/>
            </a:endParaRPr>
          </a:p>
        </p:txBody>
      </p:sp>
      <p:sp>
        <p:nvSpPr>
          <p:cNvPr id="238" name="Google Shape;238;p33"/>
          <p:cNvSpPr txBox="1">
            <a:spLocks noGrp="1"/>
          </p:cNvSpPr>
          <p:nvPr>
            <p:ph type="subTitle" idx="1"/>
          </p:nvPr>
        </p:nvSpPr>
        <p:spPr>
          <a:xfrm flipH="1">
            <a:off x="275788" y="2549175"/>
            <a:ext cx="4497493" cy="875400"/>
          </a:xfrm>
          <a:prstGeom prst="rect">
            <a:avLst/>
          </a:prstGeom>
        </p:spPr>
        <p:txBody>
          <a:bodyPr spcFirstLastPara="1" wrap="square" lIns="91425" tIns="91425" rIns="91425" bIns="91425" anchor="t" anchorCtr="0">
            <a:noAutofit/>
          </a:bodyPr>
          <a:lstStyle/>
          <a:p>
            <a:pPr marL="0" lvl="0" indent="0"/>
            <a:r>
              <a:rPr lang="fi-FI" sz="1800" b="1" dirty="0">
                <a:effectLst>
                  <a:outerShdw blurRad="38100" dist="38100" dir="2700000" algn="tl">
                    <a:srgbClr val="000000">
                      <a:alpha val="43137"/>
                    </a:srgbClr>
                  </a:outerShdw>
                </a:effectLst>
                <a:latin typeface="Goudy Old Style" panose="02020502050305020303" pitchFamily="18" charset="0"/>
              </a:rPr>
              <a:t>Geenitekniikan </a:t>
            </a:r>
            <a:r>
              <a:rPr lang="fi-FI" sz="1800" b="1" dirty="0" smtClean="0">
                <a:effectLst>
                  <a:outerShdw blurRad="38100" dist="38100" dir="2700000" algn="tl">
                    <a:srgbClr val="000000">
                      <a:alpha val="43137"/>
                    </a:srgbClr>
                  </a:outerShdw>
                </a:effectLst>
                <a:latin typeface="Goudy Old Style" panose="02020502050305020303" pitchFamily="18" charset="0"/>
              </a:rPr>
              <a:t>sanotaan </a:t>
            </a:r>
            <a:r>
              <a:rPr lang="fi-FI" sz="1800" b="1" dirty="0">
                <a:effectLst>
                  <a:outerShdw blurRad="38100" dist="38100" dir="2700000" algn="tl">
                    <a:srgbClr val="000000">
                      <a:alpha val="43137"/>
                    </a:srgbClr>
                  </a:outerShdw>
                </a:effectLst>
                <a:latin typeface="Goudy Old Style" panose="02020502050305020303" pitchFamily="18" charset="0"/>
              </a:rPr>
              <a:t>alkaneen vuonna 1973, kun yhdysvaltalainen Paul </a:t>
            </a:r>
            <a:r>
              <a:rPr lang="fi-FI" sz="1800" b="1" dirty="0" smtClean="0">
                <a:effectLst>
                  <a:outerShdw blurRad="38100" dist="38100" dir="2700000" algn="tl">
                    <a:srgbClr val="000000">
                      <a:alpha val="43137"/>
                    </a:srgbClr>
                  </a:outerShdw>
                </a:effectLst>
                <a:latin typeface="Goudy Old Style" panose="02020502050305020303" pitchFamily="18" charset="0"/>
              </a:rPr>
              <a:t>Berg</a:t>
            </a:r>
            <a:r>
              <a:rPr lang="fi-FI" sz="1800" b="1" dirty="0">
                <a:effectLst>
                  <a:outerShdw blurRad="38100" dist="38100" dir="2700000" algn="tl">
                    <a:srgbClr val="000000">
                      <a:alpha val="43137"/>
                    </a:srgbClr>
                  </a:outerShdw>
                </a:effectLst>
                <a:latin typeface="Goudy Old Style" panose="02020502050305020303" pitchFamily="18" charset="0"/>
              </a:rPr>
              <a:t> </a:t>
            </a:r>
            <a:r>
              <a:rPr lang="fi-FI" sz="1800" b="1" dirty="0" smtClean="0">
                <a:effectLst>
                  <a:outerShdw blurRad="38100" dist="38100" dir="2700000" algn="tl">
                    <a:srgbClr val="000000">
                      <a:alpha val="43137"/>
                    </a:srgbClr>
                  </a:outerShdw>
                </a:effectLst>
                <a:latin typeface="Goudy Old Style" panose="02020502050305020303" pitchFamily="18" charset="0"/>
              </a:rPr>
              <a:t>onnistui siirtämään </a:t>
            </a:r>
            <a:r>
              <a:rPr lang="fi-FI" sz="1800" b="1" dirty="0">
                <a:effectLst>
                  <a:outerShdw blurRad="38100" dist="38100" dir="2700000" algn="tl">
                    <a:srgbClr val="000000">
                      <a:alpha val="43137"/>
                    </a:srgbClr>
                  </a:outerShdw>
                </a:effectLst>
                <a:latin typeface="Goudy Old Style" panose="02020502050305020303" pitchFamily="18" charset="0"/>
              </a:rPr>
              <a:t>erään viruksen DNA:ta erään bakteerin kromosomin osaksi. Berg palkittiin tästä hyvästä </a:t>
            </a:r>
            <a:r>
              <a:rPr lang="fi-FI" sz="1800" b="1" dirty="0" smtClean="0">
                <a:effectLst>
                  <a:outerShdw blurRad="38100" dist="38100" dir="2700000" algn="tl">
                    <a:srgbClr val="000000">
                      <a:alpha val="43137"/>
                    </a:srgbClr>
                  </a:outerShdw>
                </a:effectLst>
                <a:latin typeface="Goudy Old Style" panose="02020502050305020303" pitchFamily="18" charset="0"/>
              </a:rPr>
              <a:t>kemian Nobelin palkinnolla</a:t>
            </a:r>
            <a:r>
              <a:rPr lang="fi-FI" sz="1800" b="1" dirty="0">
                <a:effectLst>
                  <a:outerShdw blurRad="38100" dist="38100" dir="2700000" algn="tl">
                    <a:srgbClr val="000000">
                      <a:alpha val="43137"/>
                    </a:srgbClr>
                  </a:outerShdw>
                </a:effectLst>
                <a:latin typeface="Goudy Old Style" panose="02020502050305020303" pitchFamily="18" charset="0"/>
              </a:rPr>
              <a:t> vuonna 1980. </a:t>
            </a:r>
            <a:endParaRPr sz="1800" b="1" dirty="0">
              <a:effectLst>
                <a:outerShdw blurRad="38100" dist="38100" dir="2700000" algn="tl">
                  <a:srgbClr val="000000">
                    <a:alpha val="43137"/>
                  </a:srgbClr>
                </a:outerShdw>
              </a:effectLst>
              <a:latin typeface="Goudy Old Style" panose="02020502050305020303" pitchFamily="18" charset="0"/>
            </a:endParaRPr>
          </a:p>
        </p:txBody>
      </p:sp>
      <p:sp>
        <p:nvSpPr>
          <p:cNvPr id="239" name="Google Shape;239;p33"/>
          <p:cNvSpPr/>
          <p:nvPr/>
        </p:nvSpPr>
        <p:spPr>
          <a:xfrm>
            <a:off x="4827525" y="812250"/>
            <a:ext cx="3049500" cy="3050100"/>
          </a:xfrm>
          <a:prstGeom prst="ellipse">
            <a:avLst/>
          </a:prstGeom>
          <a:solidFill>
            <a:schemeClr val="lt1"/>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33"/>
          <p:cNvPicPr preferRelativeResize="0"/>
          <p:nvPr/>
        </p:nvPicPr>
        <p:blipFill rotWithShape="1">
          <a:blip r:embed="rId3">
            <a:alphaModFix/>
          </a:blip>
          <a:srcRect l="29301" t="10240" r="17713" b="10248"/>
          <a:stretch/>
        </p:blipFill>
        <p:spPr>
          <a:xfrm>
            <a:off x="4827525" y="812100"/>
            <a:ext cx="3049500" cy="3050100"/>
          </a:xfrm>
          <a:prstGeom prst="ellipse">
            <a:avLst/>
          </a:prstGeom>
          <a:noFill/>
          <a:ln w="114300" cap="flat" cmpd="sng">
            <a:solidFill>
              <a:schemeClr val="lt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title" idx="18"/>
          </p:nvPr>
        </p:nvSpPr>
        <p:spPr>
          <a:xfrm>
            <a:off x="1671423" y="0"/>
            <a:ext cx="6794954"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smtClean="0"/>
              <a:t>Kristinuskon ja maiden </a:t>
            </a:r>
            <a:r>
              <a:rPr lang="fi-FI" dirty="0" smtClean="0"/>
              <a:t>mielipide geenimanipulaatioon</a:t>
            </a:r>
            <a:endParaRPr dirty="0"/>
          </a:p>
        </p:txBody>
      </p:sp>
      <p:sp>
        <p:nvSpPr>
          <p:cNvPr id="142" name="Google Shape;142;p29"/>
          <p:cNvSpPr txBox="1">
            <a:spLocks noGrp="1"/>
          </p:cNvSpPr>
          <p:nvPr>
            <p:ph type="ctrTitle"/>
          </p:nvPr>
        </p:nvSpPr>
        <p:spPr>
          <a:xfrm flipH="1">
            <a:off x="769362" y="1989591"/>
            <a:ext cx="2504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Kirkko</a:t>
            </a:r>
            <a:endParaRPr dirty="0"/>
          </a:p>
        </p:txBody>
      </p:sp>
      <p:sp>
        <p:nvSpPr>
          <p:cNvPr id="143" name="Google Shape;143;p29"/>
          <p:cNvSpPr txBox="1">
            <a:spLocks noGrp="1"/>
          </p:cNvSpPr>
          <p:nvPr>
            <p:ph type="subTitle" idx="1"/>
          </p:nvPr>
        </p:nvSpPr>
        <p:spPr>
          <a:xfrm flipH="1">
            <a:off x="769362" y="2545137"/>
            <a:ext cx="2504100" cy="74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Kirkon mukaan Jumalan kuvaa ja teosta ei saa muuttaa</a:t>
            </a:r>
            <a:endParaRPr dirty="0"/>
          </a:p>
        </p:txBody>
      </p:sp>
      <p:sp>
        <p:nvSpPr>
          <p:cNvPr id="144" name="Google Shape;144;p29"/>
          <p:cNvSpPr txBox="1">
            <a:spLocks noGrp="1"/>
          </p:cNvSpPr>
          <p:nvPr>
            <p:ph type="ctrTitle" idx="3"/>
          </p:nvPr>
        </p:nvSpPr>
        <p:spPr>
          <a:xfrm flipH="1">
            <a:off x="3388786" y="2031558"/>
            <a:ext cx="23847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Jumala</a:t>
            </a:r>
            <a:endParaRPr dirty="0"/>
          </a:p>
        </p:txBody>
      </p:sp>
      <p:sp>
        <p:nvSpPr>
          <p:cNvPr id="145" name="Google Shape;145;p29"/>
          <p:cNvSpPr txBox="1">
            <a:spLocks noGrp="1"/>
          </p:cNvSpPr>
          <p:nvPr>
            <p:ph type="subTitle" idx="4"/>
          </p:nvPr>
        </p:nvSpPr>
        <p:spPr>
          <a:xfrm flipH="1">
            <a:off x="3277349" y="2567391"/>
            <a:ext cx="2589300" cy="74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t>Jumala kieltää elävien asioiden yhdistelyn</a:t>
            </a:r>
            <a:endParaRPr dirty="0"/>
          </a:p>
        </p:txBody>
      </p:sp>
      <p:sp>
        <p:nvSpPr>
          <p:cNvPr id="146" name="Google Shape;146;p29"/>
          <p:cNvSpPr txBox="1">
            <a:spLocks noGrp="1"/>
          </p:cNvSpPr>
          <p:nvPr>
            <p:ph type="ctrTitle" idx="6"/>
          </p:nvPr>
        </p:nvSpPr>
        <p:spPr>
          <a:xfrm flipH="1">
            <a:off x="5817149" y="2116642"/>
            <a:ext cx="2453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i-FI" dirty="0" smtClean="0"/>
              <a:t>Lait</a:t>
            </a:r>
            <a:endParaRPr dirty="0"/>
          </a:p>
        </p:txBody>
      </p:sp>
      <p:sp>
        <p:nvSpPr>
          <p:cNvPr id="147" name="Google Shape;147;p29"/>
          <p:cNvSpPr txBox="1">
            <a:spLocks noGrp="1"/>
          </p:cNvSpPr>
          <p:nvPr>
            <p:ph type="subTitle" idx="7"/>
          </p:nvPr>
        </p:nvSpPr>
        <p:spPr>
          <a:xfrm flipH="1">
            <a:off x="5724612" y="2545137"/>
            <a:ext cx="2589300" cy="745800"/>
          </a:xfrm>
          <a:prstGeom prst="rect">
            <a:avLst/>
          </a:prstGeom>
        </p:spPr>
        <p:txBody>
          <a:bodyPr spcFirstLastPara="1" wrap="square" lIns="91425" tIns="91425" rIns="91425" bIns="91425" anchor="t" anchorCtr="0">
            <a:noAutofit/>
          </a:bodyPr>
          <a:lstStyle/>
          <a:p>
            <a:pPr marL="0" lvl="0" indent="0"/>
            <a:r>
              <a:rPr lang="fi-FI" dirty="0" smtClean="0"/>
              <a:t>Pitää </a:t>
            </a:r>
            <a:r>
              <a:rPr lang="fi-FI" dirty="0"/>
              <a:t>varmistaa, ettei geenitekniikan käyttö aiheuta haittaa ihmisen terveydelle tai ympäristölle.</a:t>
            </a:r>
            <a:endParaRPr dirty="0"/>
          </a:p>
        </p:txBody>
      </p:sp>
      <p:sp>
        <p:nvSpPr>
          <p:cNvPr id="152" name="Google Shape;152;p29"/>
          <p:cNvSpPr txBox="1">
            <a:spLocks noGrp="1"/>
          </p:cNvSpPr>
          <p:nvPr>
            <p:ph type="title" idx="2"/>
          </p:nvPr>
        </p:nvSpPr>
        <p:spPr>
          <a:xfrm>
            <a:off x="1671423" y="1538842"/>
            <a:ext cx="699978"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53" name="Google Shape;153;p29"/>
          <p:cNvSpPr txBox="1">
            <a:spLocks noGrp="1"/>
          </p:cNvSpPr>
          <p:nvPr>
            <p:ph type="title" idx="5"/>
          </p:nvPr>
        </p:nvSpPr>
        <p:spPr>
          <a:xfrm>
            <a:off x="4107436" y="1611843"/>
            <a:ext cx="9474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56" name="Google Shape;156;p29"/>
          <p:cNvSpPr txBox="1">
            <a:spLocks noGrp="1"/>
          </p:cNvSpPr>
          <p:nvPr>
            <p:ph type="title" idx="8"/>
          </p:nvPr>
        </p:nvSpPr>
        <p:spPr>
          <a:xfrm>
            <a:off x="6517049" y="1615424"/>
            <a:ext cx="10533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idx="2"/>
          </p:nvPr>
        </p:nvSpPr>
        <p:spPr>
          <a:xfrm>
            <a:off x="2595072" y="2093275"/>
            <a:ext cx="10530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62" name="Google Shape;162;p30"/>
          <p:cNvSpPr txBox="1">
            <a:spLocks noGrp="1"/>
          </p:cNvSpPr>
          <p:nvPr>
            <p:ph type="ctrTitle"/>
          </p:nvPr>
        </p:nvSpPr>
        <p:spPr>
          <a:xfrm>
            <a:off x="4007825" y="2173943"/>
            <a:ext cx="4535700" cy="822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ANNOUNCEMENTS</a:t>
            </a:r>
            <a:endParaRPr/>
          </a:p>
        </p:txBody>
      </p:sp>
      <p:sp>
        <p:nvSpPr>
          <p:cNvPr id="163" name="Google Shape;163;p30"/>
          <p:cNvSpPr txBox="1">
            <a:spLocks noGrp="1"/>
          </p:cNvSpPr>
          <p:nvPr>
            <p:ph type="subTitle" idx="1"/>
          </p:nvPr>
        </p:nvSpPr>
        <p:spPr>
          <a:xfrm>
            <a:off x="5621050" y="2841677"/>
            <a:ext cx="29223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You could enter a subtitle here if you need 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1st ANNOUNCEMENT</a:t>
            </a:r>
            <a:endParaRPr/>
          </a:p>
        </p:txBody>
      </p:sp>
      <p:sp>
        <p:nvSpPr>
          <p:cNvPr id="169" name="Google Shape;169;p31"/>
          <p:cNvSpPr/>
          <p:nvPr/>
        </p:nvSpPr>
        <p:spPr>
          <a:xfrm>
            <a:off x="-691411" y="1228650"/>
            <a:ext cx="5724600" cy="5724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1"/>
          <p:cNvSpPr txBox="1">
            <a:spLocks noGrp="1"/>
          </p:cNvSpPr>
          <p:nvPr>
            <p:ph type="body" idx="1"/>
          </p:nvPr>
        </p:nvSpPr>
        <p:spPr>
          <a:xfrm>
            <a:off x="859344" y="1450150"/>
            <a:ext cx="3128100" cy="2908800"/>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n"/>
              <a:t>Mercury is the closest planet to the Sun and the smallest one in our Solar System—it’s only a bit larger than our Moon</a:t>
            </a:r>
            <a:endParaRPr/>
          </a:p>
        </p:txBody>
      </p:sp>
      <p:grpSp>
        <p:nvGrpSpPr>
          <p:cNvPr id="171" name="Google Shape;171;p31"/>
          <p:cNvGrpSpPr/>
          <p:nvPr/>
        </p:nvGrpSpPr>
        <p:grpSpPr>
          <a:xfrm>
            <a:off x="3750675" y="1647300"/>
            <a:ext cx="7125699" cy="2743119"/>
            <a:chOff x="3750675" y="1647300"/>
            <a:chExt cx="7125699" cy="2743119"/>
          </a:xfrm>
        </p:grpSpPr>
        <p:sp>
          <p:nvSpPr>
            <p:cNvPr id="172" name="Google Shape;172;p31"/>
            <p:cNvSpPr/>
            <p:nvPr/>
          </p:nvSpPr>
          <p:spPr>
            <a:xfrm>
              <a:off x="4417350" y="4125419"/>
              <a:ext cx="6459024" cy="265000"/>
            </a:xfrm>
            <a:custGeom>
              <a:avLst/>
              <a:gdLst/>
              <a:ahLst/>
              <a:cxnLst/>
              <a:rect l="l" t="t" r="r" b="b"/>
              <a:pathLst>
                <a:path w="284038" h="10600" extrusionOk="0">
                  <a:moveTo>
                    <a:pt x="1" y="1"/>
                  </a:moveTo>
                  <a:lnTo>
                    <a:pt x="1" y="10600"/>
                  </a:lnTo>
                  <a:lnTo>
                    <a:pt x="284038" y="10600"/>
                  </a:lnTo>
                  <a:lnTo>
                    <a:pt x="2840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1"/>
            <p:cNvSpPr/>
            <p:nvPr/>
          </p:nvSpPr>
          <p:spPr>
            <a:xfrm>
              <a:off x="5814975" y="2149825"/>
              <a:ext cx="1124175" cy="839125"/>
            </a:xfrm>
            <a:custGeom>
              <a:avLst/>
              <a:gdLst/>
              <a:ahLst/>
              <a:cxnLst/>
              <a:rect l="l" t="t" r="r" b="b"/>
              <a:pathLst>
                <a:path w="44967" h="33565" fill="none" extrusionOk="0">
                  <a:moveTo>
                    <a:pt x="42879" y="17505"/>
                  </a:moveTo>
                  <a:lnTo>
                    <a:pt x="42879" y="7709"/>
                  </a:lnTo>
                  <a:cubicBezTo>
                    <a:pt x="42879" y="7709"/>
                    <a:pt x="44967" y="1178"/>
                    <a:pt x="36322" y="1178"/>
                  </a:cubicBezTo>
                  <a:lnTo>
                    <a:pt x="8351" y="1178"/>
                  </a:lnTo>
                  <a:cubicBezTo>
                    <a:pt x="8351" y="1178"/>
                    <a:pt x="1" y="0"/>
                    <a:pt x="1" y="6825"/>
                  </a:cubicBezTo>
                  <a:lnTo>
                    <a:pt x="1" y="33564"/>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1"/>
            <p:cNvSpPr/>
            <p:nvPr/>
          </p:nvSpPr>
          <p:spPr>
            <a:xfrm>
              <a:off x="8177725" y="2843725"/>
              <a:ext cx="716000" cy="258975"/>
            </a:xfrm>
            <a:custGeom>
              <a:avLst/>
              <a:gdLst/>
              <a:ahLst/>
              <a:cxnLst/>
              <a:rect l="l" t="t" r="r" b="b"/>
              <a:pathLst>
                <a:path w="28640" h="10359" fill="none" extrusionOk="0">
                  <a:moveTo>
                    <a:pt x="28398" y="9448"/>
                  </a:moveTo>
                  <a:lnTo>
                    <a:pt x="28398" y="3801"/>
                  </a:lnTo>
                  <a:cubicBezTo>
                    <a:pt x="28398" y="3801"/>
                    <a:pt x="28639" y="562"/>
                    <a:pt x="24758" y="562"/>
                  </a:cubicBezTo>
                  <a:lnTo>
                    <a:pt x="5193" y="562"/>
                  </a:lnTo>
                  <a:cubicBezTo>
                    <a:pt x="5193" y="562"/>
                    <a:pt x="0" y="0"/>
                    <a:pt x="0" y="5193"/>
                  </a:cubicBezTo>
                  <a:lnTo>
                    <a:pt x="0" y="10358"/>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p:nvPr/>
          </p:nvSpPr>
          <p:spPr>
            <a:xfrm>
              <a:off x="8502400" y="3013675"/>
              <a:ext cx="782100" cy="1108250"/>
            </a:xfrm>
            <a:custGeom>
              <a:avLst/>
              <a:gdLst/>
              <a:ahLst/>
              <a:cxnLst/>
              <a:rect l="l" t="t" r="r" b="b"/>
              <a:pathLst>
                <a:path w="31284" h="44330" extrusionOk="0">
                  <a:moveTo>
                    <a:pt x="9122" y="1"/>
                  </a:moveTo>
                  <a:lnTo>
                    <a:pt x="9122" y="1794"/>
                  </a:lnTo>
                  <a:lnTo>
                    <a:pt x="10915" y="1794"/>
                  </a:lnTo>
                  <a:lnTo>
                    <a:pt x="10995" y="13276"/>
                  </a:lnTo>
                  <a:cubicBezTo>
                    <a:pt x="10995" y="13276"/>
                    <a:pt x="4518" y="30915"/>
                    <a:pt x="2029" y="38035"/>
                  </a:cubicBezTo>
                  <a:cubicBezTo>
                    <a:pt x="1" y="43774"/>
                    <a:pt x="3868" y="44330"/>
                    <a:pt x="5444" y="44330"/>
                  </a:cubicBezTo>
                  <a:cubicBezTo>
                    <a:pt x="5824" y="44330"/>
                    <a:pt x="6070" y="44298"/>
                    <a:pt x="6070" y="44298"/>
                  </a:cubicBezTo>
                  <a:lnTo>
                    <a:pt x="24994" y="44298"/>
                  </a:lnTo>
                  <a:cubicBezTo>
                    <a:pt x="31283" y="44298"/>
                    <a:pt x="29062" y="37366"/>
                    <a:pt x="29062" y="37366"/>
                  </a:cubicBezTo>
                  <a:lnTo>
                    <a:pt x="21434" y="13464"/>
                  </a:lnTo>
                  <a:lnTo>
                    <a:pt x="21434" y="1794"/>
                  </a:lnTo>
                  <a:lnTo>
                    <a:pt x="23066" y="1794"/>
                  </a:lnTo>
                  <a:lnTo>
                    <a:pt x="230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1"/>
            <p:cNvSpPr/>
            <p:nvPr/>
          </p:nvSpPr>
          <p:spPr>
            <a:xfrm>
              <a:off x="7317875" y="1959125"/>
              <a:ext cx="585525" cy="632350"/>
            </a:xfrm>
            <a:custGeom>
              <a:avLst/>
              <a:gdLst/>
              <a:ahLst/>
              <a:cxnLst/>
              <a:rect l="l" t="t" r="r" b="b"/>
              <a:pathLst>
                <a:path w="23421" h="25294" extrusionOk="0">
                  <a:moveTo>
                    <a:pt x="23420" y="16889"/>
                  </a:moveTo>
                  <a:cubicBezTo>
                    <a:pt x="23420" y="14373"/>
                    <a:pt x="21627" y="12232"/>
                    <a:pt x="19164" y="11777"/>
                  </a:cubicBezTo>
                  <a:cubicBezTo>
                    <a:pt x="19272" y="11242"/>
                    <a:pt x="19325" y="10706"/>
                    <a:pt x="19325" y="10171"/>
                  </a:cubicBezTo>
                  <a:cubicBezTo>
                    <a:pt x="19325" y="6076"/>
                    <a:pt x="16675" y="2436"/>
                    <a:pt x="12767" y="1231"/>
                  </a:cubicBezTo>
                  <a:cubicBezTo>
                    <a:pt x="8886" y="0"/>
                    <a:pt x="4631" y="1472"/>
                    <a:pt x="2302" y="4845"/>
                  </a:cubicBezTo>
                  <a:cubicBezTo>
                    <a:pt x="0" y="8217"/>
                    <a:pt x="134" y="12687"/>
                    <a:pt x="2677" y="15899"/>
                  </a:cubicBezTo>
                  <a:cubicBezTo>
                    <a:pt x="5220" y="19111"/>
                    <a:pt x="9556" y="20288"/>
                    <a:pt x="13356" y="18816"/>
                  </a:cubicBezTo>
                  <a:cubicBezTo>
                    <a:pt x="14079" y="20636"/>
                    <a:pt x="15765" y="21868"/>
                    <a:pt x="17719" y="22055"/>
                  </a:cubicBezTo>
                  <a:cubicBezTo>
                    <a:pt x="17559" y="22376"/>
                    <a:pt x="17478" y="22724"/>
                    <a:pt x="17478" y="23072"/>
                  </a:cubicBezTo>
                  <a:cubicBezTo>
                    <a:pt x="17505" y="24303"/>
                    <a:pt x="18522" y="25294"/>
                    <a:pt x="19780" y="25294"/>
                  </a:cubicBezTo>
                  <a:cubicBezTo>
                    <a:pt x="21011" y="25294"/>
                    <a:pt x="22028" y="24303"/>
                    <a:pt x="22082" y="23072"/>
                  </a:cubicBezTo>
                  <a:cubicBezTo>
                    <a:pt x="22082" y="22323"/>
                    <a:pt x="21734" y="21600"/>
                    <a:pt x="21118" y="21198"/>
                  </a:cubicBezTo>
                  <a:cubicBezTo>
                    <a:pt x="22537" y="20235"/>
                    <a:pt x="23420" y="18602"/>
                    <a:pt x="23420" y="16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1"/>
            <p:cNvSpPr/>
            <p:nvPr/>
          </p:nvSpPr>
          <p:spPr>
            <a:xfrm>
              <a:off x="8943875" y="2263575"/>
              <a:ext cx="551400" cy="689225"/>
            </a:xfrm>
            <a:custGeom>
              <a:avLst/>
              <a:gdLst/>
              <a:ahLst/>
              <a:cxnLst/>
              <a:rect l="l" t="t" r="r" b="b"/>
              <a:pathLst>
                <a:path w="22056" h="27569" extrusionOk="0">
                  <a:moveTo>
                    <a:pt x="22056" y="7789"/>
                  </a:moveTo>
                  <a:cubicBezTo>
                    <a:pt x="22056" y="3426"/>
                    <a:pt x="18228" y="0"/>
                    <a:pt x="13892" y="536"/>
                  </a:cubicBezTo>
                  <a:cubicBezTo>
                    <a:pt x="9529" y="1071"/>
                    <a:pt x="6639" y="5300"/>
                    <a:pt x="7736" y="9556"/>
                  </a:cubicBezTo>
                  <a:cubicBezTo>
                    <a:pt x="4283" y="8699"/>
                    <a:pt x="857" y="11055"/>
                    <a:pt x="429" y="14588"/>
                  </a:cubicBezTo>
                  <a:cubicBezTo>
                    <a:pt x="1" y="18147"/>
                    <a:pt x="2758" y="21252"/>
                    <a:pt x="6317" y="21252"/>
                  </a:cubicBezTo>
                  <a:cubicBezTo>
                    <a:pt x="7308" y="21252"/>
                    <a:pt x="8271" y="21011"/>
                    <a:pt x="9128" y="20530"/>
                  </a:cubicBezTo>
                  <a:cubicBezTo>
                    <a:pt x="9369" y="22243"/>
                    <a:pt x="10734" y="23581"/>
                    <a:pt x="12447" y="23849"/>
                  </a:cubicBezTo>
                  <a:cubicBezTo>
                    <a:pt x="12152" y="24170"/>
                    <a:pt x="11992" y="24625"/>
                    <a:pt x="11992" y="25053"/>
                  </a:cubicBezTo>
                  <a:cubicBezTo>
                    <a:pt x="11992" y="26605"/>
                    <a:pt x="13651" y="27569"/>
                    <a:pt x="14990" y="26793"/>
                  </a:cubicBezTo>
                  <a:cubicBezTo>
                    <a:pt x="16301" y="26017"/>
                    <a:pt x="16301" y="24089"/>
                    <a:pt x="14936" y="23340"/>
                  </a:cubicBezTo>
                  <a:cubicBezTo>
                    <a:pt x="18389" y="21359"/>
                    <a:pt x="16970" y="16087"/>
                    <a:pt x="12982" y="16113"/>
                  </a:cubicBezTo>
                  <a:cubicBezTo>
                    <a:pt x="12714" y="16113"/>
                    <a:pt x="12447" y="16140"/>
                    <a:pt x="12206" y="16194"/>
                  </a:cubicBezTo>
                  <a:cubicBezTo>
                    <a:pt x="12233" y="15899"/>
                    <a:pt x="12259" y="15605"/>
                    <a:pt x="12259" y="15310"/>
                  </a:cubicBezTo>
                  <a:cubicBezTo>
                    <a:pt x="12259" y="15069"/>
                    <a:pt x="12259" y="14829"/>
                    <a:pt x="12206" y="14588"/>
                  </a:cubicBezTo>
                  <a:cubicBezTo>
                    <a:pt x="16970" y="16381"/>
                    <a:pt x="22029" y="12875"/>
                    <a:pt x="22056" y="77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p:nvPr/>
          </p:nvSpPr>
          <p:spPr>
            <a:xfrm>
              <a:off x="4599825" y="1647300"/>
              <a:ext cx="792275" cy="883275"/>
            </a:xfrm>
            <a:custGeom>
              <a:avLst/>
              <a:gdLst/>
              <a:ahLst/>
              <a:cxnLst/>
              <a:rect l="l" t="t" r="r" b="b"/>
              <a:pathLst>
                <a:path w="31691" h="35331" extrusionOk="0">
                  <a:moveTo>
                    <a:pt x="21520" y="27"/>
                  </a:moveTo>
                  <a:cubicBezTo>
                    <a:pt x="15578" y="0"/>
                    <a:pt x="11135" y="5487"/>
                    <a:pt x="12419" y="11295"/>
                  </a:cubicBezTo>
                  <a:cubicBezTo>
                    <a:pt x="8003" y="9770"/>
                    <a:pt x="3212" y="12072"/>
                    <a:pt x="1606" y="16461"/>
                  </a:cubicBezTo>
                  <a:cubicBezTo>
                    <a:pt x="0" y="20824"/>
                    <a:pt x="2222" y="25695"/>
                    <a:pt x="6558" y="27381"/>
                  </a:cubicBezTo>
                  <a:cubicBezTo>
                    <a:pt x="5139" y="29496"/>
                    <a:pt x="5942" y="32387"/>
                    <a:pt x="8244" y="33484"/>
                  </a:cubicBezTo>
                  <a:cubicBezTo>
                    <a:pt x="8351" y="35090"/>
                    <a:pt x="10626" y="35331"/>
                    <a:pt x="11081" y="33778"/>
                  </a:cubicBezTo>
                  <a:cubicBezTo>
                    <a:pt x="12982" y="33323"/>
                    <a:pt x="14320" y="31637"/>
                    <a:pt x="14320" y="29683"/>
                  </a:cubicBezTo>
                  <a:cubicBezTo>
                    <a:pt x="14320" y="28747"/>
                    <a:pt x="13999" y="27837"/>
                    <a:pt x="13437" y="27114"/>
                  </a:cubicBezTo>
                  <a:cubicBezTo>
                    <a:pt x="16381" y="25695"/>
                    <a:pt x="18281" y="22697"/>
                    <a:pt x="18281" y="19405"/>
                  </a:cubicBezTo>
                  <a:cubicBezTo>
                    <a:pt x="18281" y="18950"/>
                    <a:pt x="18228" y="18469"/>
                    <a:pt x="18147" y="17987"/>
                  </a:cubicBezTo>
                  <a:cubicBezTo>
                    <a:pt x="23554" y="20074"/>
                    <a:pt x="29549" y="16729"/>
                    <a:pt x="30620" y="11028"/>
                  </a:cubicBezTo>
                  <a:cubicBezTo>
                    <a:pt x="31691" y="5327"/>
                    <a:pt x="27328" y="54"/>
                    <a:pt x="21520"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1"/>
            <p:cNvSpPr/>
            <p:nvPr/>
          </p:nvSpPr>
          <p:spPr>
            <a:xfrm>
              <a:off x="8510275" y="3320800"/>
              <a:ext cx="113775" cy="60925"/>
            </a:xfrm>
            <a:custGeom>
              <a:avLst/>
              <a:gdLst/>
              <a:ahLst/>
              <a:cxnLst/>
              <a:rect l="l" t="t" r="r" b="b"/>
              <a:pathLst>
                <a:path w="4551" h="2437" extrusionOk="0">
                  <a:moveTo>
                    <a:pt x="1186" y="0"/>
                  </a:moveTo>
                  <a:cubicBezTo>
                    <a:pt x="537" y="0"/>
                    <a:pt x="1" y="552"/>
                    <a:pt x="1" y="1206"/>
                  </a:cubicBezTo>
                  <a:cubicBezTo>
                    <a:pt x="1" y="1901"/>
                    <a:pt x="563" y="2437"/>
                    <a:pt x="1232" y="2437"/>
                  </a:cubicBezTo>
                  <a:lnTo>
                    <a:pt x="3320" y="2437"/>
                  </a:lnTo>
                  <a:cubicBezTo>
                    <a:pt x="3989" y="2437"/>
                    <a:pt x="4551" y="1901"/>
                    <a:pt x="4551" y="1206"/>
                  </a:cubicBezTo>
                  <a:cubicBezTo>
                    <a:pt x="4551" y="552"/>
                    <a:pt x="4014" y="0"/>
                    <a:pt x="3365" y="0"/>
                  </a:cubicBezTo>
                  <a:cubicBezTo>
                    <a:pt x="3350" y="0"/>
                    <a:pt x="3335" y="0"/>
                    <a:pt x="3320" y="1"/>
                  </a:cubicBezTo>
                  <a:lnTo>
                    <a:pt x="1232" y="1"/>
                  </a:lnTo>
                  <a:cubicBezTo>
                    <a:pt x="1216" y="0"/>
                    <a:pt x="1201" y="0"/>
                    <a:pt x="1186" y="0"/>
                  </a:cubicBez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1"/>
            <p:cNvSpPr/>
            <p:nvPr/>
          </p:nvSpPr>
          <p:spPr>
            <a:xfrm>
              <a:off x="6984963" y="3341663"/>
              <a:ext cx="823075" cy="792225"/>
            </a:xfrm>
            <a:custGeom>
              <a:avLst/>
              <a:gdLst/>
              <a:ahLst/>
              <a:cxnLst/>
              <a:rect l="l" t="t" r="r" b="b"/>
              <a:pathLst>
                <a:path w="32923" h="31689" extrusionOk="0">
                  <a:moveTo>
                    <a:pt x="16462" y="1"/>
                  </a:moveTo>
                  <a:cubicBezTo>
                    <a:pt x="7468" y="1"/>
                    <a:pt x="135" y="7228"/>
                    <a:pt x="1" y="16221"/>
                  </a:cubicBezTo>
                  <a:cubicBezTo>
                    <a:pt x="1" y="22645"/>
                    <a:pt x="4337" y="27971"/>
                    <a:pt x="9315" y="31343"/>
                  </a:cubicBezTo>
                  <a:cubicBezTo>
                    <a:pt x="9577" y="31509"/>
                    <a:pt x="12928" y="31688"/>
                    <a:pt x="16409" y="31688"/>
                  </a:cubicBezTo>
                  <a:cubicBezTo>
                    <a:pt x="19686" y="31688"/>
                    <a:pt x="23078" y="31529"/>
                    <a:pt x="24117" y="31049"/>
                  </a:cubicBezTo>
                  <a:cubicBezTo>
                    <a:pt x="29657" y="28399"/>
                    <a:pt x="32923" y="22752"/>
                    <a:pt x="32923" y="16221"/>
                  </a:cubicBezTo>
                  <a:cubicBezTo>
                    <a:pt x="32789" y="7228"/>
                    <a:pt x="25455" y="1"/>
                    <a:pt x="16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p:nvPr/>
          </p:nvSpPr>
          <p:spPr>
            <a:xfrm>
              <a:off x="7238900" y="2687800"/>
              <a:ext cx="263675" cy="713325"/>
            </a:xfrm>
            <a:custGeom>
              <a:avLst/>
              <a:gdLst/>
              <a:ahLst/>
              <a:cxnLst/>
              <a:rect l="l" t="t" r="r" b="b"/>
              <a:pathLst>
                <a:path w="10547" h="28533" extrusionOk="0">
                  <a:moveTo>
                    <a:pt x="1" y="1"/>
                  </a:moveTo>
                  <a:lnTo>
                    <a:pt x="1" y="28533"/>
                  </a:lnTo>
                  <a:lnTo>
                    <a:pt x="10547" y="28533"/>
                  </a:lnTo>
                  <a:lnTo>
                    <a:pt x="10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1"/>
            <p:cNvSpPr/>
            <p:nvPr/>
          </p:nvSpPr>
          <p:spPr>
            <a:xfrm>
              <a:off x="7198750" y="2620900"/>
              <a:ext cx="343975" cy="74300"/>
            </a:xfrm>
            <a:custGeom>
              <a:avLst/>
              <a:gdLst/>
              <a:ahLst/>
              <a:cxnLst/>
              <a:rect l="l" t="t" r="r" b="b"/>
              <a:pathLst>
                <a:path w="13759" h="2972" extrusionOk="0">
                  <a:moveTo>
                    <a:pt x="1473" y="0"/>
                  </a:moveTo>
                  <a:cubicBezTo>
                    <a:pt x="670" y="0"/>
                    <a:pt x="1" y="669"/>
                    <a:pt x="1" y="1499"/>
                  </a:cubicBezTo>
                  <a:cubicBezTo>
                    <a:pt x="1" y="2302"/>
                    <a:pt x="670" y="2971"/>
                    <a:pt x="1473" y="2971"/>
                  </a:cubicBezTo>
                  <a:lnTo>
                    <a:pt x="12286" y="2971"/>
                  </a:lnTo>
                  <a:cubicBezTo>
                    <a:pt x="13089" y="2971"/>
                    <a:pt x="13758" y="2302"/>
                    <a:pt x="13758" y="1499"/>
                  </a:cubicBezTo>
                  <a:cubicBezTo>
                    <a:pt x="13758" y="669"/>
                    <a:pt x="13089" y="0"/>
                    <a:pt x="12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1"/>
            <p:cNvSpPr/>
            <p:nvPr/>
          </p:nvSpPr>
          <p:spPr>
            <a:xfrm>
              <a:off x="8357050" y="3352900"/>
              <a:ext cx="420900" cy="769750"/>
            </a:xfrm>
            <a:custGeom>
              <a:avLst/>
              <a:gdLst/>
              <a:ahLst/>
              <a:cxnLst/>
              <a:rect l="l" t="t" r="r" b="b"/>
              <a:pathLst>
                <a:path w="16836" h="30790" extrusionOk="0">
                  <a:moveTo>
                    <a:pt x="5598" y="1"/>
                  </a:moveTo>
                  <a:cubicBezTo>
                    <a:pt x="4602" y="1"/>
                    <a:pt x="4594" y="1530"/>
                    <a:pt x="5574" y="1530"/>
                  </a:cubicBezTo>
                  <a:cubicBezTo>
                    <a:pt x="5598" y="1530"/>
                    <a:pt x="5623" y="1529"/>
                    <a:pt x="5648" y="1527"/>
                  </a:cubicBezTo>
                  <a:lnTo>
                    <a:pt x="5701" y="1527"/>
                  </a:lnTo>
                  <a:lnTo>
                    <a:pt x="5701" y="14884"/>
                  </a:lnTo>
                  <a:cubicBezTo>
                    <a:pt x="2302" y="16034"/>
                    <a:pt x="0" y="19246"/>
                    <a:pt x="0" y="22860"/>
                  </a:cubicBezTo>
                  <a:cubicBezTo>
                    <a:pt x="0" y="26125"/>
                    <a:pt x="2195" y="28882"/>
                    <a:pt x="4765" y="30595"/>
                  </a:cubicBezTo>
                  <a:cubicBezTo>
                    <a:pt x="4890" y="30692"/>
                    <a:pt x="6629" y="30789"/>
                    <a:pt x="8427" y="30789"/>
                  </a:cubicBezTo>
                  <a:cubicBezTo>
                    <a:pt x="10094" y="30789"/>
                    <a:pt x="11811" y="30706"/>
                    <a:pt x="12339" y="30461"/>
                  </a:cubicBezTo>
                  <a:cubicBezTo>
                    <a:pt x="15176" y="29096"/>
                    <a:pt x="16836" y="26205"/>
                    <a:pt x="16836" y="22860"/>
                  </a:cubicBezTo>
                  <a:cubicBezTo>
                    <a:pt x="16836" y="19246"/>
                    <a:pt x="14534" y="16034"/>
                    <a:pt x="11135" y="14884"/>
                  </a:cubicBezTo>
                  <a:lnTo>
                    <a:pt x="11135" y="1527"/>
                  </a:lnTo>
                  <a:lnTo>
                    <a:pt x="11188" y="1527"/>
                  </a:lnTo>
                  <a:cubicBezTo>
                    <a:pt x="11214" y="1529"/>
                    <a:pt x="11238" y="1530"/>
                    <a:pt x="11262" y="1530"/>
                  </a:cubicBezTo>
                  <a:cubicBezTo>
                    <a:pt x="12242" y="1530"/>
                    <a:pt x="12234" y="1"/>
                    <a:pt x="11239" y="1"/>
                  </a:cubicBezTo>
                  <a:cubicBezTo>
                    <a:pt x="11222" y="1"/>
                    <a:pt x="11205" y="1"/>
                    <a:pt x="11188" y="2"/>
                  </a:cubicBezTo>
                  <a:lnTo>
                    <a:pt x="5648" y="2"/>
                  </a:lnTo>
                  <a:cubicBezTo>
                    <a:pt x="5631" y="1"/>
                    <a:pt x="5614" y="1"/>
                    <a:pt x="5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1"/>
            <p:cNvSpPr/>
            <p:nvPr/>
          </p:nvSpPr>
          <p:spPr>
            <a:xfrm>
              <a:off x="5398100" y="3508850"/>
              <a:ext cx="471775" cy="608925"/>
            </a:xfrm>
            <a:custGeom>
              <a:avLst/>
              <a:gdLst/>
              <a:ahLst/>
              <a:cxnLst/>
              <a:rect l="l" t="t" r="r" b="b"/>
              <a:pathLst>
                <a:path w="18871" h="24357" extrusionOk="0">
                  <a:moveTo>
                    <a:pt x="1" y="0"/>
                  </a:moveTo>
                  <a:lnTo>
                    <a:pt x="1" y="24357"/>
                  </a:lnTo>
                  <a:lnTo>
                    <a:pt x="18870" y="24357"/>
                  </a:lnTo>
                  <a:lnTo>
                    <a:pt x="18870" y="0"/>
                  </a:ln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p:nvPr/>
          </p:nvSpPr>
          <p:spPr>
            <a:xfrm>
              <a:off x="6363675" y="3320825"/>
              <a:ext cx="503875" cy="794275"/>
            </a:xfrm>
            <a:custGeom>
              <a:avLst/>
              <a:gdLst/>
              <a:ahLst/>
              <a:cxnLst/>
              <a:rect l="l" t="t" r="r" b="b"/>
              <a:pathLst>
                <a:path w="20155" h="31771" extrusionOk="0">
                  <a:moveTo>
                    <a:pt x="2383" y="0"/>
                  </a:moveTo>
                  <a:cubicBezTo>
                    <a:pt x="1071" y="0"/>
                    <a:pt x="0" y="1044"/>
                    <a:pt x="0" y="2355"/>
                  </a:cubicBezTo>
                  <a:lnTo>
                    <a:pt x="0" y="29389"/>
                  </a:lnTo>
                  <a:cubicBezTo>
                    <a:pt x="0" y="30700"/>
                    <a:pt x="1071" y="31771"/>
                    <a:pt x="2383" y="31771"/>
                  </a:cubicBezTo>
                  <a:lnTo>
                    <a:pt x="17746" y="31771"/>
                  </a:lnTo>
                  <a:cubicBezTo>
                    <a:pt x="19058" y="31771"/>
                    <a:pt x="20128" y="30700"/>
                    <a:pt x="20128" y="29389"/>
                  </a:cubicBezTo>
                  <a:lnTo>
                    <a:pt x="20155" y="2382"/>
                  </a:lnTo>
                  <a:cubicBezTo>
                    <a:pt x="20155" y="1071"/>
                    <a:pt x="19084" y="0"/>
                    <a:pt x="17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1"/>
            <p:cNvSpPr/>
            <p:nvPr/>
          </p:nvSpPr>
          <p:spPr>
            <a:xfrm>
              <a:off x="5805025" y="3390400"/>
              <a:ext cx="518525" cy="731250"/>
            </a:xfrm>
            <a:custGeom>
              <a:avLst/>
              <a:gdLst/>
              <a:ahLst/>
              <a:cxnLst/>
              <a:rect l="l" t="t" r="r" b="b"/>
              <a:pathLst>
                <a:path w="20741" h="29250" extrusionOk="0">
                  <a:moveTo>
                    <a:pt x="7331" y="1"/>
                  </a:moveTo>
                  <a:cubicBezTo>
                    <a:pt x="5886" y="27"/>
                    <a:pt x="5805" y="2142"/>
                    <a:pt x="7251" y="2276"/>
                  </a:cubicBezTo>
                  <a:lnTo>
                    <a:pt x="7304" y="8673"/>
                  </a:lnTo>
                  <a:cubicBezTo>
                    <a:pt x="7304" y="8673"/>
                    <a:pt x="3022" y="20369"/>
                    <a:pt x="1362" y="25080"/>
                  </a:cubicBezTo>
                  <a:cubicBezTo>
                    <a:pt x="1" y="28883"/>
                    <a:pt x="2582" y="29250"/>
                    <a:pt x="3627" y="29250"/>
                  </a:cubicBezTo>
                  <a:cubicBezTo>
                    <a:pt x="3877" y="29250"/>
                    <a:pt x="4039" y="29229"/>
                    <a:pt x="4039" y="29229"/>
                  </a:cubicBezTo>
                  <a:lnTo>
                    <a:pt x="16565" y="29229"/>
                  </a:lnTo>
                  <a:cubicBezTo>
                    <a:pt x="20740" y="29229"/>
                    <a:pt x="19268" y="24652"/>
                    <a:pt x="19268" y="24652"/>
                  </a:cubicBezTo>
                  <a:lnTo>
                    <a:pt x="14210" y="8807"/>
                  </a:lnTo>
                  <a:lnTo>
                    <a:pt x="14210" y="2276"/>
                  </a:lnTo>
                  <a:cubicBezTo>
                    <a:pt x="15601" y="2062"/>
                    <a:pt x="15468" y="27"/>
                    <a:pt x="1404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p:nvPr/>
          </p:nvSpPr>
          <p:spPr>
            <a:xfrm>
              <a:off x="6084975" y="3371000"/>
              <a:ext cx="532325" cy="751375"/>
            </a:xfrm>
            <a:custGeom>
              <a:avLst/>
              <a:gdLst/>
              <a:ahLst/>
              <a:cxnLst/>
              <a:rect l="l" t="t" r="r" b="b"/>
              <a:pathLst>
                <a:path w="21293" h="30055" extrusionOk="0">
                  <a:moveTo>
                    <a:pt x="7508" y="1"/>
                  </a:moveTo>
                  <a:cubicBezTo>
                    <a:pt x="6090" y="81"/>
                    <a:pt x="6009" y="2142"/>
                    <a:pt x="7401" y="2356"/>
                  </a:cubicBezTo>
                  <a:lnTo>
                    <a:pt x="7482" y="8913"/>
                  </a:lnTo>
                  <a:cubicBezTo>
                    <a:pt x="7482" y="8913"/>
                    <a:pt x="3092" y="20904"/>
                    <a:pt x="1379" y="25776"/>
                  </a:cubicBezTo>
                  <a:cubicBezTo>
                    <a:pt x="1" y="29673"/>
                    <a:pt x="2624" y="30054"/>
                    <a:pt x="3703" y="30054"/>
                  </a:cubicBezTo>
                  <a:cubicBezTo>
                    <a:pt x="3965" y="30054"/>
                    <a:pt x="4136" y="30032"/>
                    <a:pt x="4136" y="30032"/>
                  </a:cubicBezTo>
                  <a:lnTo>
                    <a:pt x="17010" y="30032"/>
                  </a:lnTo>
                  <a:cubicBezTo>
                    <a:pt x="21293" y="30005"/>
                    <a:pt x="19767" y="25294"/>
                    <a:pt x="19767" y="25294"/>
                  </a:cubicBezTo>
                  <a:lnTo>
                    <a:pt x="14574" y="9047"/>
                  </a:lnTo>
                  <a:lnTo>
                    <a:pt x="14574" y="2356"/>
                  </a:lnTo>
                  <a:cubicBezTo>
                    <a:pt x="16020" y="2115"/>
                    <a:pt x="15859" y="27"/>
                    <a:pt x="14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p:nvPr/>
          </p:nvSpPr>
          <p:spPr>
            <a:xfrm>
              <a:off x="6170300" y="3677475"/>
              <a:ext cx="380100" cy="414875"/>
            </a:xfrm>
            <a:custGeom>
              <a:avLst/>
              <a:gdLst/>
              <a:ahLst/>
              <a:cxnLst/>
              <a:rect l="l" t="t" r="r" b="b"/>
              <a:pathLst>
                <a:path w="15204" h="16595" extrusionOk="0">
                  <a:moveTo>
                    <a:pt x="5273" y="0"/>
                  </a:moveTo>
                  <a:lnTo>
                    <a:pt x="2275" y="9422"/>
                  </a:lnTo>
                  <a:lnTo>
                    <a:pt x="803" y="14025"/>
                  </a:lnTo>
                  <a:cubicBezTo>
                    <a:pt x="803" y="14025"/>
                    <a:pt x="0" y="16595"/>
                    <a:pt x="2570" y="16595"/>
                  </a:cubicBezTo>
                  <a:lnTo>
                    <a:pt x="13410" y="16595"/>
                  </a:lnTo>
                  <a:cubicBezTo>
                    <a:pt x="13410" y="16595"/>
                    <a:pt x="15203" y="16515"/>
                    <a:pt x="14480" y="13758"/>
                  </a:cubicBezTo>
                  <a:cubicBezTo>
                    <a:pt x="14239" y="12901"/>
                    <a:pt x="13731" y="11269"/>
                    <a:pt x="13142" y="9422"/>
                  </a:cubicBezTo>
                  <a:cubicBezTo>
                    <a:pt x="11804" y="5273"/>
                    <a:pt x="10011" y="54"/>
                    <a:pt x="10011" y="54"/>
                  </a:cubicBezTo>
                  <a:lnTo>
                    <a:pt x="5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p:nvPr/>
          </p:nvSpPr>
          <p:spPr>
            <a:xfrm>
              <a:off x="5819825" y="3204375"/>
              <a:ext cx="649600" cy="918125"/>
            </a:xfrm>
            <a:custGeom>
              <a:avLst/>
              <a:gdLst/>
              <a:ahLst/>
              <a:cxnLst/>
              <a:rect l="l" t="t" r="r" b="b"/>
              <a:pathLst>
                <a:path w="25984" h="36725" extrusionOk="0">
                  <a:moveTo>
                    <a:pt x="9175" y="1"/>
                  </a:moveTo>
                  <a:cubicBezTo>
                    <a:pt x="7355" y="28"/>
                    <a:pt x="7247" y="2704"/>
                    <a:pt x="9068" y="2865"/>
                  </a:cubicBezTo>
                  <a:lnTo>
                    <a:pt x="9121" y="10894"/>
                  </a:lnTo>
                  <a:cubicBezTo>
                    <a:pt x="9121" y="10894"/>
                    <a:pt x="3768" y="25562"/>
                    <a:pt x="1680" y="31477"/>
                  </a:cubicBezTo>
                  <a:cubicBezTo>
                    <a:pt x="1" y="36257"/>
                    <a:pt x="3205" y="36724"/>
                    <a:pt x="4523" y="36724"/>
                  </a:cubicBezTo>
                  <a:cubicBezTo>
                    <a:pt x="4844" y="36724"/>
                    <a:pt x="5053" y="36697"/>
                    <a:pt x="5053" y="36697"/>
                  </a:cubicBezTo>
                  <a:lnTo>
                    <a:pt x="20764" y="36697"/>
                  </a:lnTo>
                  <a:cubicBezTo>
                    <a:pt x="25983" y="36670"/>
                    <a:pt x="24137" y="30915"/>
                    <a:pt x="24137" y="30915"/>
                  </a:cubicBezTo>
                  <a:lnTo>
                    <a:pt x="17793" y="11055"/>
                  </a:lnTo>
                  <a:lnTo>
                    <a:pt x="17793" y="2865"/>
                  </a:lnTo>
                  <a:cubicBezTo>
                    <a:pt x="19560" y="2624"/>
                    <a:pt x="19399" y="1"/>
                    <a:pt x="1760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5924050" y="3579100"/>
              <a:ext cx="463725" cy="505900"/>
            </a:xfrm>
            <a:custGeom>
              <a:avLst/>
              <a:gdLst/>
              <a:ahLst/>
              <a:cxnLst/>
              <a:rect l="l" t="t" r="r" b="b"/>
              <a:pathLst>
                <a:path w="18549" h="20236" extrusionOk="0">
                  <a:moveTo>
                    <a:pt x="6424" y="1"/>
                  </a:moveTo>
                  <a:lnTo>
                    <a:pt x="2784" y="11483"/>
                  </a:lnTo>
                  <a:lnTo>
                    <a:pt x="964" y="17131"/>
                  </a:lnTo>
                  <a:cubicBezTo>
                    <a:pt x="964" y="17131"/>
                    <a:pt x="0" y="20235"/>
                    <a:pt x="3132" y="20235"/>
                  </a:cubicBezTo>
                  <a:lnTo>
                    <a:pt x="16381" y="20235"/>
                  </a:lnTo>
                  <a:cubicBezTo>
                    <a:pt x="16381" y="20235"/>
                    <a:pt x="18549" y="20155"/>
                    <a:pt x="17666" y="16809"/>
                  </a:cubicBezTo>
                  <a:cubicBezTo>
                    <a:pt x="17398" y="15766"/>
                    <a:pt x="16756" y="13758"/>
                    <a:pt x="16033" y="11483"/>
                  </a:cubicBezTo>
                  <a:cubicBezTo>
                    <a:pt x="14374" y="6424"/>
                    <a:pt x="12206" y="81"/>
                    <a:pt x="12206" y="81"/>
                  </a:cubicBezTo>
                  <a:lnTo>
                    <a:pt x="6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8090725" y="3085950"/>
              <a:ext cx="169325" cy="52225"/>
            </a:xfrm>
            <a:custGeom>
              <a:avLst/>
              <a:gdLst/>
              <a:ahLst/>
              <a:cxnLst/>
              <a:rect l="l" t="t" r="r" b="b"/>
              <a:pathLst>
                <a:path w="6773" h="2089" extrusionOk="0">
                  <a:moveTo>
                    <a:pt x="1" y="0"/>
                  </a:moveTo>
                  <a:lnTo>
                    <a:pt x="1" y="803"/>
                  </a:lnTo>
                  <a:lnTo>
                    <a:pt x="1232" y="803"/>
                  </a:lnTo>
                  <a:lnTo>
                    <a:pt x="1232" y="2088"/>
                  </a:lnTo>
                  <a:lnTo>
                    <a:pt x="5541" y="2088"/>
                  </a:lnTo>
                  <a:lnTo>
                    <a:pt x="5541" y="803"/>
                  </a:lnTo>
                  <a:lnTo>
                    <a:pt x="6772" y="803"/>
                  </a:lnTo>
                  <a:lnTo>
                    <a:pt x="67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p:nvPr/>
          </p:nvSpPr>
          <p:spPr>
            <a:xfrm>
              <a:off x="5068875" y="3234500"/>
              <a:ext cx="773550" cy="881275"/>
            </a:xfrm>
            <a:custGeom>
              <a:avLst/>
              <a:gdLst/>
              <a:ahLst/>
              <a:cxnLst/>
              <a:rect l="l" t="t" r="r" b="b"/>
              <a:pathLst>
                <a:path w="30942" h="35251" extrusionOk="0">
                  <a:moveTo>
                    <a:pt x="1" y="0"/>
                  </a:moveTo>
                  <a:cubicBezTo>
                    <a:pt x="1232" y="803"/>
                    <a:pt x="4203" y="3105"/>
                    <a:pt x="4203" y="6879"/>
                  </a:cubicBezTo>
                  <a:lnTo>
                    <a:pt x="4203" y="35251"/>
                  </a:lnTo>
                  <a:lnTo>
                    <a:pt x="28265" y="35251"/>
                  </a:lnTo>
                  <a:lnTo>
                    <a:pt x="28265" y="6745"/>
                  </a:lnTo>
                  <a:cubicBezTo>
                    <a:pt x="28265" y="6719"/>
                    <a:pt x="27891" y="2650"/>
                    <a:pt x="30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1"/>
            <p:cNvSpPr/>
            <p:nvPr/>
          </p:nvSpPr>
          <p:spPr>
            <a:xfrm>
              <a:off x="6735725" y="3041125"/>
              <a:ext cx="52200" cy="168625"/>
            </a:xfrm>
            <a:custGeom>
              <a:avLst/>
              <a:gdLst/>
              <a:ahLst/>
              <a:cxnLst/>
              <a:rect l="l" t="t" r="r" b="b"/>
              <a:pathLst>
                <a:path w="2088" h="6745" extrusionOk="0">
                  <a:moveTo>
                    <a:pt x="0" y="0"/>
                  </a:moveTo>
                  <a:lnTo>
                    <a:pt x="0" y="6745"/>
                  </a:lnTo>
                  <a:lnTo>
                    <a:pt x="830" y="6745"/>
                  </a:lnTo>
                  <a:lnTo>
                    <a:pt x="830" y="5541"/>
                  </a:lnTo>
                  <a:lnTo>
                    <a:pt x="2088" y="5541"/>
                  </a:lnTo>
                  <a:lnTo>
                    <a:pt x="2088" y="1231"/>
                  </a:lnTo>
                  <a:lnTo>
                    <a:pt x="830" y="1231"/>
                  </a:lnTo>
                  <a:lnTo>
                    <a:pt x="830" y="0"/>
                  </a:ln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6515575" y="2675775"/>
              <a:ext cx="735400" cy="1454725"/>
            </a:xfrm>
            <a:custGeom>
              <a:avLst/>
              <a:gdLst/>
              <a:ahLst/>
              <a:cxnLst/>
              <a:rect l="l" t="t" r="r" b="b"/>
              <a:pathLst>
                <a:path w="29416" h="58189" extrusionOk="0">
                  <a:moveTo>
                    <a:pt x="19432" y="30111"/>
                  </a:moveTo>
                  <a:lnTo>
                    <a:pt x="19432" y="0"/>
                  </a:lnTo>
                  <a:lnTo>
                    <a:pt x="9984" y="0"/>
                  </a:lnTo>
                  <a:lnTo>
                    <a:pt x="9984" y="30111"/>
                  </a:lnTo>
                  <a:cubicBezTo>
                    <a:pt x="4015" y="32119"/>
                    <a:pt x="0" y="37713"/>
                    <a:pt x="0" y="44003"/>
                  </a:cubicBezTo>
                  <a:cubicBezTo>
                    <a:pt x="0" y="49757"/>
                    <a:pt x="3854" y="54548"/>
                    <a:pt x="8324" y="57546"/>
                  </a:cubicBezTo>
                  <a:cubicBezTo>
                    <a:pt x="8753" y="57841"/>
                    <a:pt x="19646" y="58189"/>
                    <a:pt x="21547" y="57305"/>
                  </a:cubicBezTo>
                  <a:cubicBezTo>
                    <a:pt x="26525" y="54923"/>
                    <a:pt x="29416" y="49864"/>
                    <a:pt x="29416" y="44003"/>
                  </a:cubicBezTo>
                  <a:cubicBezTo>
                    <a:pt x="29416" y="37713"/>
                    <a:pt x="25401" y="32119"/>
                    <a:pt x="19432" y="30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6765150" y="2566700"/>
              <a:ext cx="236250" cy="101050"/>
            </a:xfrm>
            <a:custGeom>
              <a:avLst/>
              <a:gdLst/>
              <a:ahLst/>
              <a:cxnLst/>
              <a:rect l="l" t="t" r="r" b="b"/>
              <a:pathLst>
                <a:path w="9450" h="4042" extrusionOk="0">
                  <a:moveTo>
                    <a:pt x="1" y="0"/>
                  </a:moveTo>
                  <a:lnTo>
                    <a:pt x="1" y="4042"/>
                  </a:lnTo>
                  <a:lnTo>
                    <a:pt x="9449" y="4042"/>
                  </a:lnTo>
                  <a:lnTo>
                    <a:pt x="94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6570429" y="3792550"/>
              <a:ext cx="640375" cy="289775"/>
            </a:xfrm>
            <a:custGeom>
              <a:avLst/>
              <a:gdLst/>
              <a:ahLst/>
              <a:cxnLst/>
              <a:rect l="l" t="t" r="r" b="b"/>
              <a:pathLst>
                <a:path w="25615" h="11591" extrusionOk="0">
                  <a:moveTo>
                    <a:pt x="0" y="1"/>
                  </a:moveTo>
                  <a:cubicBezTo>
                    <a:pt x="0" y="6398"/>
                    <a:pt x="5728" y="11590"/>
                    <a:pt x="12794" y="11590"/>
                  </a:cubicBezTo>
                  <a:cubicBezTo>
                    <a:pt x="19860" y="11590"/>
                    <a:pt x="25615" y="6398"/>
                    <a:pt x="25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4891164" y="3471375"/>
              <a:ext cx="659800" cy="653100"/>
            </a:xfrm>
            <a:custGeom>
              <a:avLst/>
              <a:gdLst/>
              <a:ahLst/>
              <a:cxnLst/>
              <a:rect l="l" t="t" r="r" b="b"/>
              <a:pathLst>
                <a:path w="26392" h="26124" extrusionOk="0">
                  <a:moveTo>
                    <a:pt x="1" y="0"/>
                  </a:moveTo>
                  <a:lnTo>
                    <a:pt x="1" y="23768"/>
                  </a:lnTo>
                  <a:cubicBezTo>
                    <a:pt x="1" y="25080"/>
                    <a:pt x="1045" y="26124"/>
                    <a:pt x="2383" y="26124"/>
                  </a:cubicBezTo>
                  <a:lnTo>
                    <a:pt x="20129" y="26124"/>
                  </a:lnTo>
                  <a:cubicBezTo>
                    <a:pt x="21440" y="26124"/>
                    <a:pt x="22511" y="25080"/>
                    <a:pt x="22511" y="23768"/>
                  </a:cubicBezTo>
                  <a:lnTo>
                    <a:pt x="22511" y="4470"/>
                  </a:lnTo>
                  <a:lnTo>
                    <a:pt x="263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4934400" y="3746400"/>
              <a:ext cx="479125" cy="331900"/>
            </a:xfrm>
            <a:custGeom>
              <a:avLst/>
              <a:gdLst/>
              <a:ahLst/>
              <a:cxnLst/>
              <a:rect l="l" t="t" r="r" b="b"/>
              <a:pathLst>
                <a:path w="19165" h="13276" extrusionOk="0">
                  <a:moveTo>
                    <a:pt x="0" y="0"/>
                  </a:moveTo>
                  <a:lnTo>
                    <a:pt x="0" y="10894"/>
                  </a:lnTo>
                  <a:cubicBezTo>
                    <a:pt x="0" y="12205"/>
                    <a:pt x="1071" y="13276"/>
                    <a:pt x="2382" y="13276"/>
                  </a:cubicBezTo>
                  <a:lnTo>
                    <a:pt x="16782" y="13276"/>
                  </a:lnTo>
                  <a:cubicBezTo>
                    <a:pt x="18094" y="13276"/>
                    <a:pt x="19137" y="12205"/>
                    <a:pt x="19164" y="10894"/>
                  </a:cubicBezTo>
                  <a:lnTo>
                    <a:pt x="19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7849175" y="3148625"/>
              <a:ext cx="651100" cy="973950"/>
            </a:xfrm>
            <a:custGeom>
              <a:avLst/>
              <a:gdLst/>
              <a:ahLst/>
              <a:cxnLst/>
              <a:rect l="l" t="t" r="r" b="b"/>
              <a:pathLst>
                <a:path w="26044" h="38958" extrusionOk="0">
                  <a:moveTo>
                    <a:pt x="8583" y="0"/>
                  </a:moveTo>
                  <a:cubicBezTo>
                    <a:pt x="7062" y="0"/>
                    <a:pt x="7069" y="2372"/>
                    <a:pt x="8606" y="2372"/>
                  </a:cubicBezTo>
                  <a:cubicBezTo>
                    <a:pt x="8654" y="2372"/>
                    <a:pt x="8702" y="2369"/>
                    <a:pt x="8753" y="2365"/>
                  </a:cubicBezTo>
                  <a:lnTo>
                    <a:pt x="8833" y="2365"/>
                  </a:lnTo>
                  <a:lnTo>
                    <a:pt x="8833" y="14382"/>
                  </a:lnTo>
                  <a:cubicBezTo>
                    <a:pt x="3560" y="16149"/>
                    <a:pt x="0" y="21101"/>
                    <a:pt x="0" y="26695"/>
                  </a:cubicBezTo>
                  <a:cubicBezTo>
                    <a:pt x="0" y="31780"/>
                    <a:pt x="3426" y="36009"/>
                    <a:pt x="7361" y="38686"/>
                  </a:cubicBezTo>
                  <a:cubicBezTo>
                    <a:pt x="7569" y="38811"/>
                    <a:pt x="10263" y="38957"/>
                    <a:pt x="13043" y="38957"/>
                  </a:cubicBezTo>
                  <a:cubicBezTo>
                    <a:pt x="15621" y="38957"/>
                    <a:pt x="18273" y="38831"/>
                    <a:pt x="19084" y="38445"/>
                  </a:cubicBezTo>
                  <a:cubicBezTo>
                    <a:pt x="23474" y="36357"/>
                    <a:pt x="26043" y="31860"/>
                    <a:pt x="26043" y="26695"/>
                  </a:cubicBezTo>
                  <a:cubicBezTo>
                    <a:pt x="26043" y="21127"/>
                    <a:pt x="22483" y="16176"/>
                    <a:pt x="17210" y="14382"/>
                  </a:cubicBezTo>
                  <a:lnTo>
                    <a:pt x="17210" y="2365"/>
                  </a:lnTo>
                  <a:lnTo>
                    <a:pt x="17318" y="2365"/>
                  </a:lnTo>
                  <a:cubicBezTo>
                    <a:pt x="17350" y="2367"/>
                    <a:pt x="17382" y="2368"/>
                    <a:pt x="17413" y="2368"/>
                  </a:cubicBezTo>
                  <a:cubicBezTo>
                    <a:pt x="18067" y="2368"/>
                    <a:pt x="18602" y="1851"/>
                    <a:pt x="18602" y="1187"/>
                  </a:cubicBezTo>
                  <a:cubicBezTo>
                    <a:pt x="18602" y="536"/>
                    <a:pt x="18087" y="2"/>
                    <a:pt x="17450" y="2"/>
                  </a:cubicBezTo>
                  <a:cubicBezTo>
                    <a:pt x="17406" y="2"/>
                    <a:pt x="17362" y="4"/>
                    <a:pt x="17318" y="9"/>
                  </a:cubicBezTo>
                  <a:lnTo>
                    <a:pt x="8753" y="9"/>
                  </a:lnTo>
                  <a:cubicBezTo>
                    <a:pt x="8694" y="3"/>
                    <a:pt x="8638" y="0"/>
                    <a:pt x="8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7925450" y="3846100"/>
              <a:ext cx="507225" cy="229525"/>
            </a:xfrm>
            <a:custGeom>
              <a:avLst/>
              <a:gdLst/>
              <a:ahLst/>
              <a:cxnLst/>
              <a:rect l="l" t="t" r="r" b="b"/>
              <a:pathLst>
                <a:path w="20289" h="9181" extrusionOk="0">
                  <a:moveTo>
                    <a:pt x="0" y="0"/>
                  </a:moveTo>
                  <a:cubicBezTo>
                    <a:pt x="0" y="5059"/>
                    <a:pt x="4524" y="9181"/>
                    <a:pt x="10145" y="9181"/>
                  </a:cubicBezTo>
                  <a:cubicBezTo>
                    <a:pt x="15739" y="9181"/>
                    <a:pt x="20289" y="5059"/>
                    <a:pt x="20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4823975" y="3726325"/>
              <a:ext cx="63600" cy="182700"/>
            </a:xfrm>
            <a:custGeom>
              <a:avLst/>
              <a:gdLst/>
              <a:ahLst/>
              <a:cxnLst/>
              <a:rect l="l" t="t" r="r" b="b"/>
              <a:pathLst>
                <a:path w="2544" h="7308" extrusionOk="0">
                  <a:moveTo>
                    <a:pt x="1" y="0"/>
                  </a:moveTo>
                  <a:lnTo>
                    <a:pt x="1" y="7307"/>
                  </a:lnTo>
                  <a:lnTo>
                    <a:pt x="2543" y="7307"/>
                  </a:lnTo>
                  <a:lnTo>
                    <a:pt x="25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5360475" y="2946025"/>
              <a:ext cx="832375" cy="1175350"/>
            </a:xfrm>
            <a:custGeom>
              <a:avLst/>
              <a:gdLst/>
              <a:ahLst/>
              <a:cxnLst/>
              <a:rect l="l" t="t" r="r" b="b"/>
              <a:pathLst>
                <a:path w="33295" h="47014" extrusionOk="0">
                  <a:moveTo>
                    <a:pt x="22646" y="1"/>
                  </a:moveTo>
                  <a:cubicBezTo>
                    <a:pt x="22612" y="1"/>
                    <a:pt x="22578" y="2"/>
                    <a:pt x="22543" y="3"/>
                  </a:cubicBezTo>
                  <a:lnTo>
                    <a:pt x="11757" y="3"/>
                  </a:lnTo>
                  <a:cubicBezTo>
                    <a:pt x="9401" y="30"/>
                    <a:pt x="9268" y="3483"/>
                    <a:pt x="11623" y="3697"/>
                  </a:cubicBezTo>
                  <a:lnTo>
                    <a:pt x="11703" y="13975"/>
                  </a:lnTo>
                  <a:cubicBezTo>
                    <a:pt x="11703" y="13975"/>
                    <a:pt x="4825" y="32738"/>
                    <a:pt x="2148" y="40312"/>
                  </a:cubicBezTo>
                  <a:cubicBezTo>
                    <a:pt x="1" y="46411"/>
                    <a:pt x="4072" y="47014"/>
                    <a:pt x="5767" y="47014"/>
                  </a:cubicBezTo>
                  <a:cubicBezTo>
                    <a:pt x="6184" y="47014"/>
                    <a:pt x="6457" y="46977"/>
                    <a:pt x="6457" y="46977"/>
                  </a:cubicBezTo>
                  <a:lnTo>
                    <a:pt x="26612" y="46977"/>
                  </a:lnTo>
                  <a:cubicBezTo>
                    <a:pt x="26624" y="46977"/>
                    <a:pt x="26636" y="46977"/>
                    <a:pt x="26648" y="46977"/>
                  </a:cubicBezTo>
                  <a:cubicBezTo>
                    <a:pt x="33295" y="46977"/>
                    <a:pt x="30921" y="39616"/>
                    <a:pt x="30921" y="39616"/>
                  </a:cubicBezTo>
                  <a:lnTo>
                    <a:pt x="22811" y="14189"/>
                  </a:lnTo>
                  <a:lnTo>
                    <a:pt x="22811" y="3697"/>
                  </a:lnTo>
                  <a:cubicBezTo>
                    <a:pt x="23828" y="3617"/>
                    <a:pt x="24604" y="2733"/>
                    <a:pt x="24524" y="1716"/>
                  </a:cubicBezTo>
                  <a:cubicBezTo>
                    <a:pt x="24446" y="734"/>
                    <a:pt x="23619" y="1"/>
                    <a:pt x="22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5675186" y="2871211"/>
              <a:ext cx="233550" cy="71625"/>
            </a:xfrm>
            <a:custGeom>
              <a:avLst/>
              <a:gdLst/>
              <a:ahLst/>
              <a:cxnLst/>
              <a:rect l="l" t="t" r="r" b="b"/>
              <a:pathLst>
                <a:path w="9342" h="2865" extrusionOk="0">
                  <a:moveTo>
                    <a:pt x="1" y="1"/>
                  </a:moveTo>
                  <a:lnTo>
                    <a:pt x="1" y="1125"/>
                  </a:lnTo>
                  <a:lnTo>
                    <a:pt x="1687" y="1125"/>
                  </a:lnTo>
                  <a:lnTo>
                    <a:pt x="1687" y="2864"/>
                  </a:lnTo>
                  <a:lnTo>
                    <a:pt x="7655" y="2864"/>
                  </a:lnTo>
                  <a:lnTo>
                    <a:pt x="7655" y="1125"/>
                  </a:lnTo>
                  <a:lnTo>
                    <a:pt x="9342" y="1125"/>
                  </a:lnTo>
                  <a:lnTo>
                    <a:pt x="9342" y="1"/>
                  </a:lnTo>
                  <a:close/>
                </a:path>
              </a:pathLst>
            </a:custGeom>
            <a:solidFill>
              <a:srgbClr val="DDA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5582775" y="3425875"/>
              <a:ext cx="424275" cy="368050"/>
            </a:xfrm>
            <a:custGeom>
              <a:avLst/>
              <a:gdLst/>
              <a:ahLst/>
              <a:cxnLst/>
              <a:rect l="l" t="t" r="r" b="b"/>
              <a:pathLst>
                <a:path w="16971" h="14722" extrusionOk="0">
                  <a:moveTo>
                    <a:pt x="4685" y="0"/>
                  </a:moveTo>
                  <a:lnTo>
                    <a:pt x="1" y="14721"/>
                  </a:lnTo>
                  <a:lnTo>
                    <a:pt x="16970" y="14721"/>
                  </a:lnTo>
                  <a:cubicBezTo>
                    <a:pt x="14883" y="8271"/>
                    <a:pt x="12099" y="107"/>
                    <a:pt x="12099" y="107"/>
                  </a:cubicBezTo>
                  <a:lnTo>
                    <a:pt x="46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5494450" y="3794575"/>
              <a:ext cx="593550" cy="280375"/>
            </a:xfrm>
            <a:custGeom>
              <a:avLst/>
              <a:gdLst/>
              <a:ahLst/>
              <a:cxnLst/>
              <a:rect l="l" t="t" r="r" b="b"/>
              <a:pathLst>
                <a:path w="23742" h="11215" extrusionOk="0">
                  <a:moveTo>
                    <a:pt x="3534" y="0"/>
                  </a:moveTo>
                  <a:lnTo>
                    <a:pt x="1232" y="7227"/>
                  </a:lnTo>
                  <a:cubicBezTo>
                    <a:pt x="1232" y="7227"/>
                    <a:pt x="1" y="11215"/>
                    <a:pt x="4016" y="11215"/>
                  </a:cubicBezTo>
                  <a:lnTo>
                    <a:pt x="20985" y="11215"/>
                  </a:lnTo>
                  <a:cubicBezTo>
                    <a:pt x="20985" y="11215"/>
                    <a:pt x="23742" y="11108"/>
                    <a:pt x="22618" y="6825"/>
                  </a:cubicBezTo>
                  <a:cubicBezTo>
                    <a:pt x="22270" y="5487"/>
                    <a:pt x="21467" y="2891"/>
                    <a:pt x="20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a:off x="8966150" y="3204375"/>
              <a:ext cx="650250" cy="918125"/>
            </a:xfrm>
            <a:custGeom>
              <a:avLst/>
              <a:gdLst/>
              <a:ahLst/>
              <a:cxnLst/>
              <a:rect l="l" t="t" r="r" b="b"/>
              <a:pathLst>
                <a:path w="26010" h="36725" extrusionOk="0">
                  <a:moveTo>
                    <a:pt x="9200" y="1"/>
                  </a:moveTo>
                  <a:cubicBezTo>
                    <a:pt x="7380" y="28"/>
                    <a:pt x="7273" y="2704"/>
                    <a:pt x="9067" y="2865"/>
                  </a:cubicBezTo>
                  <a:lnTo>
                    <a:pt x="9147" y="10894"/>
                  </a:lnTo>
                  <a:cubicBezTo>
                    <a:pt x="9147" y="10894"/>
                    <a:pt x="3767" y="25562"/>
                    <a:pt x="1679" y="31477"/>
                  </a:cubicBezTo>
                  <a:cubicBezTo>
                    <a:pt x="0" y="36257"/>
                    <a:pt x="3204" y="36724"/>
                    <a:pt x="4522" y="36724"/>
                  </a:cubicBezTo>
                  <a:cubicBezTo>
                    <a:pt x="4843" y="36724"/>
                    <a:pt x="5052" y="36697"/>
                    <a:pt x="5052" y="36697"/>
                  </a:cubicBezTo>
                  <a:lnTo>
                    <a:pt x="20790" y="36697"/>
                  </a:lnTo>
                  <a:cubicBezTo>
                    <a:pt x="26009" y="36670"/>
                    <a:pt x="24162" y="30915"/>
                    <a:pt x="24162" y="30915"/>
                  </a:cubicBezTo>
                  <a:lnTo>
                    <a:pt x="17792" y="11055"/>
                  </a:lnTo>
                  <a:lnTo>
                    <a:pt x="17792" y="2865"/>
                  </a:lnTo>
                  <a:cubicBezTo>
                    <a:pt x="19585" y="2624"/>
                    <a:pt x="19398" y="1"/>
                    <a:pt x="17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a:off x="9063000" y="3566400"/>
              <a:ext cx="463725" cy="505875"/>
            </a:xfrm>
            <a:custGeom>
              <a:avLst/>
              <a:gdLst/>
              <a:ahLst/>
              <a:cxnLst/>
              <a:rect l="l" t="t" r="r" b="b"/>
              <a:pathLst>
                <a:path w="18549" h="20235" extrusionOk="0">
                  <a:moveTo>
                    <a:pt x="6424" y="0"/>
                  </a:moveTo>
                  <a:lnTo>
                    <a:pt x="2757" y="11483"/>
                  </a:lnTo>
                  <a:lnTo>
                    <a:pt x="964" y="17130"/>
                  </a:lnTo>
                  <a:cubicBezTo>
                    <a:pt x="964" y="17130"/>
                    <a:pt x="0" y="20235"/>
                    <a:pt x="3132" y="20235"/>
                  </a:cubicBezTo>
                  <a:lnTo>
                    <a:pt x="16381" y="20235"/>
                  </a:lnTo>
                  <a:cubicBezTo>
                    <a:pt x="16381" y="20235"/>
                    <a:pt x="18549" y="20181"/>
                    <a:pt x="17665" y="16809"/>
                  </a:cubicBezTo>
                  <a:cubicBezTo>
                    <a:pt x="17371" y="15765"/>
                    <a:pt x="16755" y="13758"/>
                    <a:pt x="16006" y="11483"/>
                  </a:cubicBezTo>
                  <a:cubicBezTo>
                    <a:pt x="14373" y="6424"/>
                    <a:pt x="12205" y="80"/>
                    <a:pt x="12205" y="80"/>
                  </a:cubicBezTo>
                  <a:lnTo>
                    <a:pt x="6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a:off x="9297850" y="3567050"/>
              <a:ext cx="228875" cy="505225"/>
            </a:xfrm>
            <a:custGeom>
              <a:avLst/>
              <a:gdLst/>
              <a:ahLst/>
              <a:cxnLst/>
              <a:rect l="l" t="t" r="r" b="b"/>
              <a:pathLst>
                <a:path w="9155" h="20209" extrusionOk="0">
                  <a:moveTo>
                    <a:pt x="8271" y="16783"/>
                  </a:moveTo>
                  <a:cubicBezTo>
                    <a:pt x="7977" y="15739"/>
                    <a:pt x="7361" y="13732"/>
                    <a:pt x="6612" y="11457"/>
                  </a:cubicBezTo>
                  <a:cubicBezTo>
                    <a:pt x="4979" y="6398"/>
                    <a:pt x="2811" y="54"/>
                    <a:pt x="2811" y="54"/>
                  </a:cubicBezTo>
                  <a:lnTo>
                    <a:pt x="1" y="1"/>
                  </a:lnTo>
                  <a:lnTo>
                    <a:pt x="1" y="20209"/>
                  </a:lnTo>
                  <a:lnTo>
                    <a:pt x="6987" y="20209"/>
                  </a:lnTo>
                  <a:cubicBezTo>
                    <a:pt x="6987" y="20209"/>
                    <a:pt x="9155" y="20155"/>
                    <a:pt x="8271" y="167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p:cNvSpPr/>
            <p:nvPr/>
          </p:nvSpPr>
          <p:spPr>
            <a:xfrm>
              <a:off x="7748125" y="3286025"/>
              <a:ext cx="157275" cy="48200"/>
            </a:xfrm>
            <a:custGeom>
              <a:avLst/>
              <a:gdLst/>
              <a:ahLst/>
              <a:cxnLst/>
              <a:rect l="l" t="t" r="r" b="b"/>
              <a:pathLst>
                <a:path w="6291" h="1928" extrusionOk="0">
                  <a:moveTo>
                    <a:pt x="1" y="0"/>
                  </a:moveTo>
                  <a:lnTo>
                    <a:pt x="1" y="776"/>
                  </a:lnTo>
                  <a:lnTo>
                    <a:pt x="1151" y="776"/>
                  </a:lnTo>
                  <a:lnTo>
                    <a:pt x="1151" y="1927"/>
                  </a:lnTo>
                  <a:lnTo>
                    <a:pt x="5166" y="1927"/>
                  </a:lnTo>
                  <a:lnTo>
                    <a:pt x="5166" y="776"/>
                  </a:lnTo>
                  <a:lnTo>
                    <a:pt x="6290" y="776"/>
                  </a:lnTo>
                  <a:lnTo>
                    <a:pt x="62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7546050" y="3331525"/>
              <a:ext cx="560100" cy="790850"/>
            </a:xfrm>
            <a:custGeom>
              <a:avLst/>
              <a:gdLst/>
              <a:ahLst/>
              <a:cxnLst/>
              <a:rect l="l" t="t" r="r" b="b"/>
              <a:pathLst>
                <a:path w="22404" h="31634" extrusionOk="0">
                  <a:moveTo>
                    <a:pt x="15203" y="0"/>
                  </a:moveTo>
                  <a:cubicBezTo>
                    <a:pt x="15194" y="0"/>
                    <a:pt x="15185" y="0"/>
                    <a:pt x="15176" y="0"/>
                  </a:cubicBezTo>
                  <a:lnTo>
                    <a:pt x="7923" y="0"/>
                  </a:lnTo>
                  <a:cubicBezTo>
                    <a:pt x="6317" y="0"/>
                    <a:pt x="6210" y="2356"/>
                    <a:pt x="7816" y="2463"/>
                  </a:cubicBezTo>
                  <a:lnTo>
                    <a:pt x="7869" y="9395"/>
                  </a:lnTo>
                  <a:cubicBezTo>
                    <a:pt x="7869" y="9395"/>
                    <a:pt x="3239" y="22002"/>
                    <a:pt x="1446" y="27114"/>
                  </a:cubicBezTo>
                  <a:cubicBezTo>
                    <a:pt x="0" y="31234"/>
                    <a:pt x="2780" y="31634"/>
                    <a:pt x="3913" y="31634"/>
                  </a:cubicBezTo>
                  <a:cubicBezTo>
                    <a:pt x="4186" y="31634"/>
                    <a:pt x="4363" y="31611"/>
                    <a:pt x="4363" y="31611"/>
                  </a:cubicBezTo>
                  <a:lnTo>
                    <a:pt x="17907" y="31611"/>
                  </a:lnTo>
                  <a:cubicBezTo>
                    <a:pt x="22403" y="31584"/>
                    <a:pt x="20797" y="26632"/>
                    <a:pt x="20797" y="26632"/>
                  </a:cubicBezTo>
                  <a:lnTo>
                    <a:pt x="15337" y="9529"/>
                  </a:lnTo>
                  <a:lnTo>
                    <a:pt x="15337" y="2463"/>
                  </a:lnTo>
                  <a:cubicBezTo>
                    <a:pt x="16880" y="2277"/>
                    <a:pt x="16731" y="0"/>
                    <a:pt x="1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7636375" y="3654050"/>
              <a:ext cx="399500" cy="436300"/>
            </a:xfrm>
            <a:custGeom>
              <a:avLst/>
              <a:gdLst/>
              <a:ahLst/>
              <a:cxnLst/>
              <a:rect l="l" t="t" r="r" b="b"/>
              <a:pathLst>
                <a:path w="15980" h="17452" extrusionOk="0">
                  <a:moveTo>
                    <a:pt x="5541" y="0"/>
                  </a:moveTo>
                  <a:lnTo>
                    <a:pt x="2383" y="9904"/>
                  </a:lnTo>
                  <a:lnTo>
                    <a:pt x="830" y="14775"/>
                  </a:lnTo>
                  <a:cubicBezTo>
                    <a:pt x="830" y="14775"/>
                    <a:pt x="1" y="17452"/>
                    <a:pt x="2704" y="17452"/>
                  </a:cubicBezTo>
                  <a:lnTo>
                    <a:pt x="14106" y="17452"/>
                  </a:lnTo>
                  <a:cubicBezTo>
                    <a:pt x="14106" y="17452"/>
                    <a:pt x="15980" y="17371"/>
                    <a:pt x="15204" y="14481"/>
                  </a:cubicBezTo>
                  <a:cubicBezTo>
                    <a:pt x="14963" y="13597"/>
                    <a:pt x="14427" y="11858"/>
                    <a:pt x="13785" y="9904"/>
                  </a:cubicBezTo>
                  <a:cubicBezTo>
                    <a:pt x="12393" y="5541"/>
                    <a:pt x="10520" y="81"/>
                    <a:pt x="10520" y="81"/>
                  </a:cubicBezTo>
                  <a:lnTo>
                    <a:pt x="55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p:nvPr/>
          </p:nvSpPr>
          <p:spPr>
            <a:xfrm>
              <a:off x="3750675" y="4122450"/>
              <a:ext cx="7041400" cy="25"/>
            </a:xfrm>
            <a:custGeom>
              <a:avLst/>
              <a:gdLst/>
              <a:ahLst/>
              <a:cxnLst/>
              <a:rect l="l" t="t" r="r" b="b"/>
              <a:pathLst>
                <a:path w="281656" h="1" extrusionOk="0">
                  <a:moveTo>
                    <a:pt x="1" y="0"/>
                  </a:moveTo>
                  <a:lnTo>
                    <a:pt x="281655"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idx="6"/>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HIGHLIGHTS OF THE MONTH</a:t>
            </a:r>
            <a:endParaRPr/>
          </a:p>
        </p:txBody>
      </p:sp>
      <p:sp>
        <p:nvSpPr>
          <p:cNvPr id="218" name="Google Shape;218;p32"/>
          <p:cNvSpPr/>
          <p:nvPr/>
        </p:nvSpPr>
        <p:spPr>
          <a:xfrm rot="5990292">
            <a:off x="4233746" y="2861279"/>
            <a:ext cx="1931965" cy="881657"/>
          </a:xfrm>
          <a:custGeom>
            <a:avLst/>
            <a:gdLst/>
            <a:ahLst/>
            <a:cxnLst/>
            <a:rect l="l" t="t" r="r" b="b"/>
            <a:pathLst>
              <a:path w="91506" h="41759" extrusionOk="0">
                <a:moveTo>
                  <a:pt x="68494" y="4454"/>
                </a:moveTo>
                <a:cubicBezTo>
                  <a:pt x="72710" y="4454"/>
                  <a:pt x="76855" y="6104"/>
                  <a:pt x="79946" y="9204"/>
                </a:cubicBezTo>
                <a:cubicBezTo>
                  <a:pt x="84553" y="13825"/>
                  <a:pt x="85923" y="20778"/>
                  <a:pt x="83408" y="26812"/>
                </a:cubicBezTo>
                <a:cubicBezTo>
                  <a:pt x="80911" y="32836"/>
                  <a:pt x="75021" y="36747"/>
                  <a:pt x="68506" y="36747"/>
                </a:cubicBezTo>
                <a:cubicBezTo>
                  <a:pt x="68494" y="36747"/>
                  <a:pt x="68482" y="36747"/>
                  <a:pt x="68470" y="36747"/>
                </a:cubicBezTo>
                <a:cubicBezTo>
                  <a:pt x="59553" y="36733"/>
                  <a:pt x="52346" y="29497"/>
                  <a:pt x="52360" y="20580"/>
                </a:cubicBezTo>
                <a:cubicBezTo>
                  <a:pt x="52360" y="14037"/>
                  <a:pt x="56317" y="8158"/>
                  <a:pt x="62351" y="5671"/>
                </a:cubicBezTo>
                <a:cubicBezTo>
                  <a:pt x="64338" y="4852"/>
                  <a:pt x="66425" y="4454"/>
                  <a:pt x="68494" y="4454"/>
                </a:cubicBezTo>
                <a:close/>
                <a:moveTo>
                  <a:pt x="69707" y="1"/>
                </a:moveTo>
                <a:cubicBezTo>
                  <a:pt x="67735" y="1"/>
                  <a:pt x="65749" y="280"/>
                  <a:pt x="63807" y="852"/>
                </a:cubicBezTo>
                <a:cubicBezTo>
                  <a:pt x="52010" y="2757"/>
                  <a:pt x="44539" y="16878"/>
                  <a:pt x="24919" y="16878"/>
                </a:cubicBezTo>
                <a:cubicBezTo>
                  <a:pt x="24889" y="16878"/>
                  <a:pt x="24860" y="16878"/>
                  <a:pt x="24831" y="16878"/>
                </a:cubicBezTo>
                <a:cubicBezTo>
                  <a:pt x="20520" y="16863"/>
                  <a:pt x="10826" y="15987"/>
                  <a:pt x="1682" y="15040"/>
                </a:cubicBezTo>
                <a:lnTo>
                  <a:pt x="1682" y="15040"/>
                </a:lnTo>
                <a:cubicBezTo>
                  <a:pt x="1795" y="16143"/>
                  <a:pt x="1824" y="17245"/>
                  <a:pt x="1781" y="18347"/>
                </a:cubicBezTo>
                <a:cubicBezTo>
                  <a:pt x="1640" y="20919"/>
                  <a:pt x="1046" y="23435"/>
                  <a:pt x="1" y="25767"/>
                </a:cubicBezTo>
                <a:cubicBezTo>
                  <a:pt x="9610" y="24820"/>
                  <a:pt x="20252" y="23873"/>
                  <a:pt x="24816" y="23873"/>
                </a:cubicBezTo>
                <a:cubicBezTo>
                  <a:pt x="40828" y="23915"/>
                  <a:pt x="48742" y="33257"/>
                  <a:pt x="57476" y="37807"/>
                </a:cubicBezTo>
                <a:cubicBezTo>
                  <a:pt x="61097" y="40414"/>
                  <a:pt x="65389" y="41759"/>
                  <a:pt x="69716" y="41759"/>
                </a:cubicBezTo>
                <a:cubicBezTo>
                  <a:pt x="72380" y="41759"/>
                  <a:pt x="75058" y="41249"/>
                  <a:pt x="77600" y="40210"/>
                </a:cubicBezTo>
                <a:cubicBezTo>
                  <a:pt x="84270" y="37482"/>
                  <a:pt x="89061" y="31504"/>
                  <a:pt x="90290" y="24396"/>
                </a:cubicBezTo>
                <a:cubicBezTo>
                  <a:pt x="91506" y="17302"/>
                  <a:pt x="88962" y="10066"/>
                  <a:pt x="83577" y="5275"/>
                </a:cubicBezTo>
                <a:cubicBezTo>
                  <a:pt x="79706" y="1831"/>
                  <a:pt x="74753" y="1"/>
                  <a:pt x="69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rot="-1853308">
            <a:off x="3061826" y="1966252"/>
            <a:ext cx="2991614" cy="960775"/>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rot="-207137">
            <a:off x="4764295" y="3421688"/>
            <a:ext cx="717402" cy="717402"/>
          </a:xfrm>
          <a:prstGeom prst="ellipse">
            <a:avLst/>
          </a:prstGeom>
          <a:solidFill>
            <a:schemeClr val="accent4"/>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3364913" y="2579775"/>
            <a:ext cx="717300" cy="717300"/>
          </a:xfrm>
          <a:prstGeom prst="ellipse">
            <a:avLst/>
          </a:prstGeom>
          <a:solidFill>
            <a:schemeClr val="accen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5078438" y="1561600"/>
            <a:ext cx="717300" cy="717300"/>
          </a:xfrm>
          <a:prstGeom prst="ellipse">
            <a:avLst/>
          </a:prstGeom>
          <a:solidFill>
            <a:schemeClr val="accent2"/>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txBox="1">
            <a:spLocks noGrp="1"/>
          </p:cNvSpPr>
          <p:nvPr>
            <p:ph type="ctrTitle"/>
          </p:nvPr>
        </p:nvSpPr>
        <p:spPr>
          <a:xfrm flipH="1">
            <a:off x="989230" y="2431689"/>
            <a:ext cx="2012100" cy="577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SATURN</a:t>
            </a:r>
            <a:endParaRPr/>
          </a:p>
        </p:txBody>
      </p:sp>
      <p:sp>
        <p:nvSpPr>
          <p:cNvPr id="224" name="Google Shape;224;p32"/>
          <p:cNvSpPr txBox="1">
            <a:spLocks noGrp="1"/>
          </p:cNvSpPr>
          <p:nvPr>
            <p:ph type="subTitle" idx="1"/>
          </p:nvPr>
        </p:nvSpPr>
        <p:spPr>
          <a:xfrm flipH="1">
            <a:off x="715630" y="2828489"/>
            <a:ext cx="2285700" cy="875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Saturn is the ringed planet. It’s composed mostly of hydrogen and helium</a:t>
            </a:r>
            <a:endParaRPr/>
          </a:p>
        </p:txBody>
      </p:sp>
      <p:sp>
        <p:nvSpPr>
          <p:cNvPr id="225" name="Google Shape;225;p32"/>
          <p:cNvSpPr txBox="1">
            <a:spLocks noGrp="1"/>
          </p:cNvSpPr>
          <p:nvPr>
            <p:ph type="ctrTitle" idx="2"/>
          </p:nvPr>
        </p:nvSpPr>
        <p:spPr>
          <a:xfrm flipH="1">
            <a:off x="5754257" y="3263080"/>
            <a:ext cx="15606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VENUS</a:t>
            </a:r>
            <a:endParaRPr/>
          </a:p>
        </p:txBody>
      </p:sp>
      <p:sp>
        <p:nvSpPr>
          <p:cNvPr id="226" name="Google Shape;226;p32"/>
          <p:cNvSpPr txBox="1">
            <a:spLocks noGrp="1"/>
          </p:cNvSpPr>
          <p:nvPr>
            <p:ph type="subTitle" idx="3"/>
          </p:nvPr>
        </p:nvSpPr>
        <p:spPr>
          <a:xfrm flipH="1">
            <a:off x="5754257" y="3659612"/>
            <a:ext cx="2285700" cy="8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has a beautiful name and is the second planet from the Sun</a:t>
            </a:r>
            <a:endParaRPr/>
          </a:p>
        </p:txBody>
      </p:sp>
      <p:sp>
        <p:nvSpPr>
          <p:cNvPr id="227" name="Google Shape;227;p32"/>
          <p:cNvSpPr txBox="1">
            <a:spLocks noGrp="1"/>
          </p:cNvSpPr>
          <p:nvPr>
            <p:ph type="ctrTitle"/>
          </p:nvPr>
        </p:nvSpPr>
        <p:spPr>
          <a:xfrm flipH="1">
            <a:off x="3343913" y="2739250"/>
            <a:ext cx="759300" cy="39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01</a:t>
            </a:r>
            <a:endParaRPr sz="3000">
              <a:solidFill>
                <a:schemeClr val="lt1"/>
              </a:solidFill>
            </a:endParaRPr>
          </a:p>
        </p:txBody>
      </p:sp>
      <p:sp>
        <p:nvSpPr>
          <p:cNvPr id="228" name="Google Shape;228;p32"/>
          <p:cNvSpPr txBox="1">
            <a:spLocks noGrp="1"/>
          </p:cNvSpPr>
          <p:nvPr>
            <p:ph type="ctrTitle"/>
          </p:nvPr>
        </p:nvSpPr>
        <p:spPr>
          <a:xfrm flipH="1">
            <a:off x="5047163" y="1678341"/>
            <a:ext cx="779700"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02</a:t>
            </a:r>
            <a:endParaRPr sz="3000">
              <a:solidFill>
                <a:schemeClr val="lt1"/>
              </a:solidFill>
            </a:endParaRPr>
          </a:p>
        </p:txBody>
      </p:sp>
      <p:sp>
        <p:nvSpPr>
          <p:cNvPr id="229" name="Google Shape;229;p32"/>
          <p:cNvSpPr txBox="1">
            <a:spLocks noGrp="1"/>
          </p:cNvSpPr>
          <p:nvPr>
            <p:ph type="ctrTitle"/>
          </p:nvPr>
        </p:nvSpPr>
        <p:spPr>
          <a:xfrm flipH="1">
            <a:off x="4834388" y="3537750"/>
            <a:ext cx="576900" cy="47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lt1"/>
                </a:solidFill>
              </a:rPr>
              <a:t>03</a:t>
            </a:r>
            <a:endParaRPr sz="3000">
              <a:solidFill>
                <a:schemeClr val="lt1"/>
              </a:solidFill>
            </a:endParaRPr>
          </a:p>
        </p:txBody>
      </p:sp>
      <p:sp>
        <p:nvSpPr>
          <p:cNvPr id="230" name="Google Shape;230;p32"/>
          <p:cNvSpPr txBox="1">
            <a:spLocks noGrp="1"/>
          </p:cNvSpPr>
          <p:nvPr>
            <p:ph type="ctrTitle" idx="4"/>
          </p:nvPr>
        </p:nvSpPr>
        <p:spPr>
          <a:xfrm flipH="1">
            <a:off x="6095335" y="1398079"/>
            <a:ext cx="15606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MARS</a:t>
            </a:r>
            <a:endParaRPr/>
          </a:p>
        </p:txBody>
      </p:sp>
      <p:sp>
        <p:nvSpPr>
          <p:cNvPr id="231" name="Google Shape;231;p32"/>
          <p:cNvSpPr txBox="1">
            <a:spLocks noGrp="1"/>
          </p:cNvSpPr>
          <p:nvPr>
            <p:ph type="subTitle" idx="5"/>
          </p:nvPr>
        </p:nvSpPr>
        <p:spPr>
          <a:xfrm flipH="1">
            <a:off x="6095335" y="1794611"/>
            <a:ext cx="2285700" cy="8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Despite being red, Mars is actually a cold place. It’s full of iron oxide dust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34"/>
          <p:cNvSpPr/>
          <p:nvPr/>
        </p:nvSpPr>
        <p:spPr>
          <a:xfrm>
            <a:off x="-662550" y="-1362900"/>
            <a:ext cx="3805800" cy="380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txBox="1">
            <a:spLocks noGrp="1"/>
          </p:cNvSpPr>
          <p:nvPr>
            <p:ph type="title"/>
          </p:nvPr>
        </p:nvSpPr>
        <p:spPr>
          <a:xfrm>
            <a:off x="625844" y="195325"/>
            <a:ext cx="2649300" cy="183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A PICTURE IS WORTH A THOUSAND WORDS</a:t>
            </a:r>
            <a:endParaRPr>
              <a:solidFill>
                <a:schemeClr val="lt1"/>
              </a:solidFill>
            </a:endParaRPr>
          </a:p>
        </p:txBody>
      </p:sp>
    </p:spTree>
  </p:cSld>
  <p:clrMapOvr>
    <a:masterClrMapping/>
  </p:clrMapOvr>
</p:sld>
</file>

<file path=ppt/theme/theme1.xml><?xml version="1.0" encoding="utf-8"?>
<a:theme xmlns:a="http://schemas.openxmlformats.org/drawingml/2006/main" name="Science Fair Newsletter by Slidesgo">
  <a:themeElements>
    <a:clrScheme name="Simple Light">
      <a:dk1>
        <a:srgbClr val="383536"/>
      </a:dk1>
      <a:lt1>
        <a:srgbClr val="FFFFFF"/>
      </a:lt1>
      <a:dk2>
        <a:srgbClr val="595959"/>
      </a:dk2>
      <a:lt2>
        <a:srgbClr val="E6F0EF"/>
      </a:lt2>
      <a:accent1>
        <a:srgbClr val="D49421"/>
      </a:accent1>
      <a:accent2>
        <a:srgbClr val="C3CCA2"/>
      </a:accent2>
      <a:accent3>
        <a:srgbClr val="88AFA6"/>
      </a:accent3>
      <a:accent4>
        <a:srgbClr val="627E8D"/>
      </a:accent4>
      <a:accent5>
        <a:srgbClr val="BDBCBD"/>
      </a:accent5>
      <a:accent6>
        <a:srgbClr val="6E4D11"/>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927</Words>
  <Application>Microsoft Office PowerPoint</Application>
  <PresentationFormat>Näytössä katseltava esitys (16:9)</PresentationFormat>
  <Paragraphs>190</Paragraphs>
  <Slides>29</Slides>
  <Notes>29</Notes>
  <HiddenSlides>0</HiddenSlides>
  <MMClips>0</MMClips>
  <ScaleCrop>false</ScaleCrop>
  <HeadingPairs>
    <vt:vector size="6" baseType="variant">
      <vt:variant>
        <vt:lpstr>Käytetyt fontit</vt:lpstr>
      </vt:variant>
      <vt:variant>
        <vt:i4>16</vt:i4>
      </vt:variant>
      <vt:variant>
        <vt:lpstr>Teema</vt:lpstr>
      </vt:variant>
      <vt:variant>
        <vt:i4>1</vt:i4>
      </vt:variant>
      <vt:variant>
        <vt:lpstr>Dian otsikot</vt:lpstr>
      </vt:variant>
      <vt:variant>
        <vt:i4>29</vt:i4>
      </vt:variant>
    </vt:vector>
  </HeadingPairs>
  <TitlesOfParts>
    <vt:vector size="46" baseType="lpstr">
      <vt:lpstr>Arial</vt:lpstr>
      <vt:lpstr>Dosis SemiBold</vt:lpstr>
      <vt:lpstr>Eras Bold ITC</vt:lpstr>
      <vt:lpstr>Fira Sans Extra Condensed Medium</vt:lpstr>
      <vt:lpstr>Gill Sans Ultra Bold</vt:lpstr>
      <vt:lpstr>Gill Sans Ultra Bold Condensed</vt:lpstr>
      <vt:lpstr>Goudy Old Style</vt:lpstr>
      <vt:lpstr>Hind Vadodara</vt:lpstr>
      <vt:lpstr>Hind Vadodara Light</vt:lpstr>
      <vt:lpstr>Hind Vadodara Medium</vt:lpstr>
      <vt:lpstr>Nunito Light</vt:lpstr>
      <vt:lpstr>Open Sans</vt:lpstr>
      <vt:lpstr>Raleway</vt:lpstr>
      <vt:lpstr>Roboto Condensed Light</vt:lpstr>
      <vt:lpstr>Stencil</vt:lpstr>
      <vt:lpstr>Teko Light</vt:lpstr>
      <vt:lpstr>Science Fair Newsletter by Slidesgo</vt:lpstr>
      <vt:lpstr>Geeni Manipulointi</vt:lpstr>
      <vt:lpstr>Mitä se tarkoittaa?</vt:lpstr>
      <vt:lpstr>Onko Geenimanipulaatio tunnettua/yleistä?</vt:lpstr>
      <vt:lpstr>Hieman historiaa aiheesta</vt:lpstr>
      <vt:lpstr>Kristinuskon ja maiden mielipide geenimanipulaatioon</vt:lpstr>
      <vt:lpstr>01</vt:lpstr>
      <vt:lpstr>1st ANNOUNCEMENT</vt:lpstr>
      <vt:lpstr>HIGHLIGHTS OF THE MONTH</vt:lpstr>
      <vt:lpstr>A PICTURE IS WORTH A THOUSAND WORDS</vt:lpstr>
      <vt:lpstr>IN DEPTH</vt:lpstr>
      <vt:lpstr>IN DEPTH</vt:lpstr>
      <vt:lpstr>IN DEPTH</vt:lpstr>
      <vt:lpstr>SECTOR NEWS</vt:lpstr>
      <vt:lpstr>IN BRIEF</vt:lpstr>
      <vt:lpstr>IN BRIEF</vt:lpstr>
      <vt:lpstr>PARTICIPANT REVIEWS</vt:lpstr>
      <vt:lpstr>AWESOME WORDS</vt:lpstr>
      <vt:lpstr>NEWS</vt:lpstr>
      <vt:lpstr>OUR NUMBERS</vt:lpstr>
      <vt:lpstr>OUR LOCATIONS</vt:lpstr>
      <vt:lpstr>WELCOME</vt:lpstr>
      <vt:lpstr>EVENTS</vt:lpstr>
      <vt:lpstr>REVIEW OF PAST EVENTS</vt:lpstr>
      <vt:lpstr>MAY 04</vt:lpstr>
      <vt:lpstr>SNEAK PEEK</vt:lpstr>
      <vt:lpstr>THANKS</vt:lpstr>
      <vt:lpstr>CHEMISTRY ICONS</vt:lpstr>
      <vt:lpstr>ALTERNATIVE 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FAIR NEWSLETTER</dc:title>
  <dc:creator>Oskari Lassinaro</dc:creator>
  <cp:lastModifiedBy>Oskari Lassinaro</cp:lastModifiedBy>
  <cp:revision>6</cp:revision>
  <dcterms:modified xsi:type="dcterms:W3CDTF">2023-03-29T07:30:21Z</dcterms:modified>
</cp:coreProperties>
</file>