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A345-9A66-4ED6-BC4D-8E86A1986FA3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0C04-A52F-4F5B-98E3-8F91F79D98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10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A345-9A66-4ED6-BC4D-8E86A1986FA3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0C04-A52F-4F5B-98E3-8F91F79D98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391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A345-9A66-4ED6-BC4D-8E86A1986FA3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0C04-A52F-4F5B-98E3-8F91F79D98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12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A345-9A66-4ED6-BC4D-8E86A1986FA3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0C04-A52F-4F5B-98E3-8F91F79D98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67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A345-9A66-4ED6-BC4D-8E86A1986FA3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0C04-A52F-4F5B-98E3-8F91F79D98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645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A345-9A66-4ED6-BC4D-8E86A1986FA3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0C04-A52F-4F5B-98E3-8F91F79D98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439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A345-9A66-4ED6-BC4D-8E86A1986FA3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0C04-A52F-4F5B-98E3-8F91F79D98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27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A345-9A66-4ED6-BC4D-8E86A1986FA3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0C04-A52F-4F5B-98E3-8F91F79D98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104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A345-9A66-4ED6-BC4D-8E86A1986FA3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0C04-A52F-4F5B-98E3-8F91F79D98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26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A345-9A66-4ED6-BC4D-8E86A1986FA3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0C04-A52F-4F5B-98E3-8F91F79D98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A345-9A66-4ED6-BC4D-8E86A1986FA3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0C04-A52F-4F5B-98E3-8F91F79D98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504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A345-9A66-4ED6-BC4D-8E86A1986FA3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0C04-A52F-4F5B-98E3-8F91F79D98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83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772425" y="347813"/>
            <a:ext cx="9144000" cy="2387600"/>
          </a:xfrm>
        </p:spPr>
        <p:txBody>
          <a:bodyPr/>
          <a:lstStyle/>
          <a:p>
            <a:r>
              <a:rPr lang="fi-FI" dirty="0" smtClean="0"/>
              <a:t>Antoine de </a:t>
            </a:r>
            <a:br>
              <a:rPr lang="fi-FI" dirty="0" smtClean="0"/>
            </a:br>
            <a:r>
              <a:rPr lang="fi-FI" dirty="0" err="1" smtClean="0"/>
              <a:t>saint-exupery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649619"/>
            <a:ext cx="5617029" cy="57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9013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 descr="The 10 Most Spoken Languages In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127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641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170" name="Picture 2" descr="2,000+ Free Smiley &amp; Emoji Images - Pixab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7" y="1690688"/>
            <a:ext cx="43148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18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194" name="Picture 2" descr="6 Simple Ways to Spend More Time Together as a Family - WeHave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948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8" name="Picture 2" descr="Dies Death Sticker - Dies Death Emoji - Discover &amp; Shar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55" y="864961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97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42" name="Picture 2" descr="https://leikkiturva.fi/wp-content/uploads/2021/01/kuva_03_leikkihiekka-0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92" y="1027906"/>
            <a:ext cx="66675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815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266" name="Picture 2" descr="5 Star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2" y="2008990"/>
            <a:ext cx="11301319" cy="33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69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9937376" cy="5975257"/>
          </a:xfrm>
        </p:spPr>
      </p:pic>
    </p:spTree>
    <p:extLst>
      <p:ext uri="{BB962C8B-B14F-4D97-AF65-F5344CB8AC3E}">
        <p14:creationId xmlns:p14="http://schemas.microsoft.com/office/powerpoint/2010/main" val="1213838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58" y="1027906"/>
            <a:ext cx="9278471" cy="5148955"/>
          </a:xfrm>
        </p:spPr>
      </p:pic>
    </p:spTree>
    <p:extLst>
      <p:ext uri="{BB962C8B-B14F-4D97-AF65-F5344CB8AC3E}">
        <p14:creationId xmlns:p14="http://schemas.microsoft.com/office/powerpoint/2010/main" val="943696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4" y="314325"/>
            <a:ext cx="2667000" cy="2752725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74" y="365125"/>
            <a:ext cx="7006897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4" y="3117850"/>
            <a:ext cx="6302988" cy="450138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88" y="7112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4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8" name="Picture 4" descr="How to Draw an Airplane - Really Easy Drawing Tut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620044"/>
            <a:ext cx="6477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389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Learn About the Sahara 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0162" y="-1306286"/>
            <a:ext cx="142875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7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BBC Radio 4 - Natural Histories, Baobab - Seven reasons to love the baobab 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777" y="-242047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368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 descr="Värityskuvat - Pikku prins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29" y="717821"/>
            <a:ext cx="4022879" cy="520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Red circle frame transparent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97" y="2821576"/>
            <a:ext cx="2888071" cy="28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41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 descr="Drunk man hi-res stock photography and images - Al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12382500" cy="907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90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</Words>
  <Application>Microsoft Office PowerPoint</Application>
  <PresentationFormat>Laajakuva</PresentationFormat>
  <Paragraphs>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Antoine de  saint-exupery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Antoine de  saint-exupery</dc:title>
  <dc:creator>Tobias Kraft</dc:creator>
  <cp:lastModifiedBy>Tobias Kraft</cp:lastModifiedBy>
  <cp:revision>3</cp:revision>
  <dcterms:created xsi:type="dcterms:W3CDTF">2023-03-06T07:12:26Z</dcterms:created>
  <dcterms:modified xsi:type="dcterms:W3CDTF">2023-03-06T08:18:38Z</dcterms:modified>
</cp:coreProperties>
</file>