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50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942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0847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9507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262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9704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882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8483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312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07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485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2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616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533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6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60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11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A0B9AE4-59C1-495C-A470-069CA2492700}" type="datetimeFigureOut">
              <a:rPr lang="fi-FI" smtClean="0"/>
              <a:t>24.4.2018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6C3BC43-CAD3-4647-A4E6-154C5992B3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091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624" y="0"/>
            <a:ext cx="81103" cy="4571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558522" y="1864601"/>
            <a:ext cx="8825658" cy="2677648"/>
          </a:xfrm>
        </p:spPr>
        <p:txBody>
          <a:bodyPr/>
          <a:lstStyle/>
          <a:p>
            <a:r>
              <a:rPr lang="fi-FI" sz="9600" dirty="0" err="1" smtClean="0">
                <a:solidFill>
                  <a:srgbClr val="0070C0"/>
                </a:solidFill>
              </a:rPr>
              <a:t>Fortnite</a:t>
            </a:r>
            <a:endParaRPr lang="fi-FI" sz="9600" dirty="0">
              <a:solidFill>
                <a:srgbClr val="0070C0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54955" y="5577840"/>
            <a:ext cx="46828" cy="60960"/>
          </a:xfrm>
        </p:spPr>
        <p:txBody>
          <a:bodyPr>
            <a:normAutofit fontScale="25000" lnSpcReduction="20000"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3990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43032" y="2325189"/>
            <a:ext cx="9946888" cy="4156406"/>
          </a:xfrm>
        </p:spPr>
        <p:txBody>
          <a:bodyPr>
            <a:normAutofit/>
          </a:bodyPr>
          <a:lstStyle/>
          <a:p>
            <a:r>
              <a:rPr lang="fi-FI" sz="2400" dirty="0" err="1" smtClean="0">
                <a:solidFill>
                  <a:srgbClr val="00B050"/>
                </a:solidFill>
              </a:rPr>
              <a:t>You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can</a:t>
            </a:r>
            <a:r>
              <a:rPr lang="fi-FI" sz="2400" dirty="0" smtClean="0">
                <a:solidFill>
                  <a:srgbClr val="00B050"/>
                </a:solidFill>
              </a:rPr>
              <a:t> play it </a:t>
            </a:r>
            <a:r>
              <a:rPr lang="fi-FI" sz="2400" dirty="0" err="1" smtClean="0">
                <a:solidFill>
                  <a:srgbClr val="00B050"/>
                </a:solidFill>
              </a:rPr>
              <a:t>if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you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have</a:t>
            </a:r>
            <a:r>
              <a:rPr lang="fi-FI" sz="2400" dirty="0" smtClean="0">
                <a:solidFill>
                  <a:srgbClr val="00B050"/>
                </a:solidFill>
              </a:rPr>
              <a:t> mobile </a:t>
            </a:r>
            <a:r>
              <a:rPr lang="fi-FI" sz="2400" dirty="0" err="1" smtClean="0">
                <a:solidFill>
                  <a:srgbClr val="00B050"/>
                </a:solidFill>
              </a:rPr>
              <a:t>phone</a:t>
            </a:r>
            <a:r>
              <a:rPr lang="fi-FI" sz="2400" dirty="0" smtClean="0">
                <a:solidFill>
                  <a:srgbClr val="00B050"/>
                </a:solidFill>
              </a:rPr>
              <a:t> ps4 </a:t>
            </a:r>
            <a:r>
              <a:rPr lang="fi-FI" sz="2400" dirty="0" err="1" smtClean="0">
                <a:solidFill>
                  <a:srgbClr val="00B050"/>
                </a:solidFill>
              </a:rPr>
              <a:t>computer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or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xbox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one</a:t>
            </a:r>
            <a:endParaRPr lang="fi-FI" sz="2400" dirty="0" smtClean="0">
              <a:solidFill>
                <a:srgbClr val="00B050"/>
              </a:solidFill>
            </a:endParaRPr>
          </a:p>
          <a:p>
            <a:r>
              <a:rPr lang="fi-FI" sz="2400" dirty="0" err="1" smtClean="0">
                <a:solidFill>
                  <a:srgbClr val="00B050"/>
                </a:solidFill>
              </a:rPr>
              <a:t>The</a:t>
            </a:r>
            <a:r>
              <a:rPr lang="fi-FI" sz="2400" dirty="0" smtClean="0">
                <a:solidFill>
                  <a:srgbClr val="00B050"/>
                </a:solidFill>
              </a:rPr>
              <a:t> main </a:t>
            </a:r>
            <a:r>
              <a:rPr lang="fi-FI" sz="2400" dirty="0" err="1" smtClean="0">
                <a:solidFill>
                  <a:srgbClr val="00B050"/>
                </a:solidFill>
              </a:rPr>
              <a:t>point</a:t>
            </a:r>
            <a:r>
              <a:rPr lang="fi-FI" sz="2400" dirty="0" smtClean="0">
                <a:solidFill>
                  <a:srgbClr val="00B050"/>
                </a:solidFill>
              </a:rPr>
              <a:t> of </a:t>
            </a:r>
            <a:r>
              <a:rPr lang="fi-FI" sz="2400" dirty="0" err="1" smtClean="0">
                <a:solidFill>
                  <a:srgbClr val="00B050"/>
                </a:solidFill>
              </a:rPr>
              <a:t>the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game</a:t>
            </a:r>
            <a:r>
              <a:rPr lang="fi-FI" sz="2400" dirty="0" smtClean="0">
                <a:solidFill>
                  <a:srgbClr val="00B050"/>
                </a:solidFill>
              </a:rPr>
              <a:t> is </a:t>
            </a:r>
            <a:r>
              <a:rPr lang="fi-FI" sz="2400" dirty="0" err="1" smtClean="0">
                <a:solidFill>
                  <a:srgbClr val="00B050"/>
                </a:solidFill>
              </a:rPr>
              <a:t>be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the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last</a:t>
            </a:r>
            <a:r>
              <a:rPr lang="fi-FI" sz="2400" dirty="0" smtClean="0">
                <a:solidFill>
                  <a:srgbClr val="00B050"/>
                </a:solidFill>
              </a:rPr>
              <a:t> person </a:t>
            </a:r>
            <a:r>
              <a:rPr lang="fi-FI" sz="2400" dirty="0" err="1" smtClean="0">
                <a:solidFill>
                  <a:srgbClr val="00B050"/>
                </a:solidFill>
              </a:rPr>
              <a:t>alive</a:t>
            </a:r>
            <a:r>
              <a:rPr lang="fi-FI" sz="2400" dirty="0">
                <a:solidFill>
                  <a:srgbClr val="00B050"/>
                </a:solidFill>
              </a:rPr>
              <a:t>.</a:t>
            </a:r>
          </a:p>
          <a:p>
            <a:r>
              <a:rPr lang="fi-FI" sz="2400" dirty="0" err="1" smtClean="0">
                <a:solidFill>
                  <a:srgbClr val="0070C0"/>
                </a:solidFill>
              </a:rPr>
              <a:t>The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guy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who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designed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fortnite</a:t>
            </a:r>
            <a:r>
              <a:rPr lang="fi-FI" sz="2400" dirty="0" smtClean="0">
                <a:solidFill>
                  <a:srgbClr val="0070C0"/>
                </a:solidFill>
              </a:rPr>
              <a:t> is </a:t>
            </a:r>
            <a:r>
              <a:rPr lang="fi-FI" sz="2400" dirty="0" err="1" smtClean="0">
                <a:solidFill>
                  <a:srgbClr val="0070C0"/>
                </a:solidFill>
              </a:rPr>
              <a:t>darren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sugg</a:t>
            </a:r>
            <a:endParaRPr lang="fi-FI" sz="2400" dirty="0" smtClean="0">
              <a:solidFill>
                <a:srgbClr val="0070C0"/>
              </a:solidFill>
            </a:endParaRPr>
          </a:p>
          <a:p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epicgames</a:t>
            </a:r>
            <a:r>
              <a:rPr lang="fi-FI" sz="2400" dirty="0" smtClean="0">
                <a:solidFill>
                  <a:srgbClr val="0070C0"/>
                </a:solidFill>
              </a:rPr>
              <a:t> made </a:t>
            </a:r>
            <a:r>
              <a:rPr lang="fi-FI" sz="2400" dirty="0" err="1" smtClean="0">
                <a:solidFill>
                  <a:srgbClr val="0070C0"/>
                </a:solidFill>
              </a:rPr>
              <a:t>fortnite</a:t>
            </a:r>
            <a:r>
              <a:rPr lang="fi-FI" sz="2400" dirty="0" smtClean="0">
                <a:solidFill>
                  <a:srgbClr val="0070C0"/>
                </a:solidFill>
              </a:rPr>
              <a:t> and </a:t>
            </a:r>
            <a:r>
              <a:rPr lang="fi-FI" sz="2400" dirty="0" err="1" smtClean="0">
                <a:solidFill>
                  <a:srgbClr val="0070C0"/>
                </a:solidFill>
              </a:rPr>
              <a:t>tim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sweeney</a:t>
            </a:r>
            <a:r>
              <a:rPr lang="fi-FI" sz="2400" dirty="0" smtClean="0">
                <a:solidFill>
                  <a:srgbClr val="0070C0"/>
                </a:solidFill>
              </a:rPr>
              <a:t> and </a:t>
            </a:r>
            <a:r>
              <a:rPr lang="fi-FI" sz="2400" dirty="0" err="1" smtClean="0">
                <a:solidFill>
                  <a:srgbClr val="0070C0"/>
                </a:solidFill>
              </a:rPr>
              <a:t>mark</a:t>
            </a:r>
            <a:r>
              <a:rPr lang="fi-FI" sz="2400" dirty="0" smtClean="0">
                <a:solidFill>
                  <a:srgbClr val="0070C0"/>
                </a:solidFill>
              </a:rPr>
              <a:t> rein made </a:t>
            </a:r>
            <a:r>
              <a:rPr lang="fi-FI" sz="2400" dirty="0" err="1" smtClean="0">
                <a:solidFill>
                  <a:srgbClr val="0070C0"/>
                </a:solidFill>
              </a:rPr>
              <a:t>epicgames</a:t>
            </a:r>
            <a:endParaRPr lang="fi-FI" sz="2400" dirty="0" smtClean="0">
              <a:solidFill>
                <a:srgbClr val="0070C0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7719" y="5096932"/>
            <a:ext cx="3134280" cy="176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422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H="1">
            <a:off x="-143693" y="1828799"/>
            <a:ext cx="45719" cy="45719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2155371"/>
            <a:ext cx="12191999" cy="5471161"/>
          </a:xfrm>
        </p:spPr>
        <p:txBody>
          <a:bodyPr>
            <a:normAutofit/>
          </a:bodyPr>
          <a:lstStyle/>
          <a:p>
            <a:r>
              <a:rPr lang="fi-FI" sz="2400" dirty="0" err="1" smtClean="0">
                <a:solidFill>
                  <a:srgbClr val="00B050"/>
                </a:solidFill>
              </a:rPr>
              <a:t>The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game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first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came</a:t>
            </a:r>
            <a:r>
              <a:rPr lang="fi-FI" sz="2400" dirty="0" smtClean="0">
                <a:solidFill>
                  <a:srgbClr val="00B050"/>
                </a:solidFill>
              </a:rPr>
              <a:t> out in 2012 </a:t>
            </a:r>
            <a:r>
              <a:rPr lang="fi-FI" sz="2400" dirty="0" err="1" smtClean="0">
                <a:solidFill>
                  <a:srgbClr val="00B050"/>
                </a:solidFill>
              </a:rPr>
              <a:t>then</a:t>
            </a:r>
            <a:r>
              <a:rPr lang="fi-FI" sz="2400" dirty="0" smtClean="0">
                <a:solidFill>
                  <a:srgbClr val="00B050"/>
                </a:solidFill>
              </a:rPr>
              <a:t> 2017 </a:t>
            </a:r>
            <a:r>
              <a:rPr lang="fi-FI" sz="2400" dirty="0" err="1" smtClean="0">
                <a:solidFill>
                  <a:srgbClr val="00B050"/>
                </a:solidFill>
              </a:rPr>
              <a:t>battleroyale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came</a:t>
            </a:r>
            <a:r>
              <a:rPr lang="fi-FI" sz="2400" dirty="0" smtClean="0">
                <a:solidFill>
                  <a:srgbClr val="00B050"/>
                </a:solidFill>
              </a:rPr>
              <a:t> out and </a:t>
            </a:r>
            <a:r>
              <a:rPr lang="fi-FI" sz="2400" dirty="0" err="1" smtClean="0">
                <a:solidFill>
                  <a:srgbClr val="00B050"/>
                </a:solidFill>
              </a:rPr>
              <a:t>then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fortnite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came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popular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now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there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are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over</a:t>
            </a:r>
            <a:r>
              <a:rPr lang="fi-FI" sz="2400" dirty="0" smtClean="0">
                <a:solidFill>
                  <a:srgbClr val="00B050"/>
                </a:solidFill>
              </a:rPr>
              <a:t> 12million playing </a:t>
            </a:r>
            <a:r>
              <a:rPr lang="fi-FI" sz="2400" dirty="0" err="1" smtClean="0">
                <a:solidFill>
                  <a:srgbClr val="00B050"/>
                </a:solidFill>
              </a:rPr>
              <a:t>fortnite</a:t>
            </a:r>
            <a:r>
              <a:rPr lang="fi-FI" sz="2400" dirty="0" smtClean="0">
                <a:solidFill>
                  <a:srgbClr val="00B050"/>
                </a:solidFill>
              </a:rPr>
              <a:t>. And </a:t>
            </a:r>
            <a:r>
              <a:rPr lang="fi-FI" sz="2400" dirty="0" err="1" smtClean="0">
                <a:solidFill>
                  <a:srgbClr val="00B050"/>
                </a:solidFill>
              </a:rPr>
              <a:t>you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cant</a:t>
            </a:r>
            <a:r>
              <a:rPr lang="fi-FI" sz="2400" dirty="0" smtClean="0">
                <a:solidFill>
                  <a:srgbClr val="00B050"/>
                </a:solidFill>
              </a:rPr>
              <a:t> play </a:t>
            </a:r>
            <a:r>
              <a:rPr lang="fi-FI" sz="2400" dirty="0" err="1" smtClean="0">
                <a:solidFill>
                  <a:srgbClr val="00B050"/>
                </a:solidFill>
              </a:rPr>
              <a:t>the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game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if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you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arent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over</a:t>
            </a:r>
            <a:r>
              <a:rPr lang="fi-FI" sz="2400" dirty="0" smtClean="0">
                <a:solidFill>
                  <a:srgbClr val="00B050"/>
                </a:solidFill>
              </a:rPr>
              <a:t> 12 </a:t>
            </a:r>
            <a:r>
              <a:rPr lang="fi-FI" sz="2400" dirty="0" err="1" smtClean="0">
                <a:solidFill>
                  <a:srgbClr val="00B050"/>
                </a:solidFill>
              </a:rPr>
              <a:t>years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old</a:t>
            </a:r>
            <a:r>
              <a:rPr lang="fi-FI" sz="2400" dirty="0" smtClean="0">
                <a:solidFill>
                  <a:srgbClr val="00B050"/>
                </a:solidFill>
              </a:rPr>
              <a:t>. </a:t>
            </a:r>
            <a:r>
              <a:rPr lang="fi-FI" sz="2400" dirty="0" err="1" smtClean="0">
                <a:solidFill>
                  <a:srgbClr val="00B050"/>
                </a:solidFill>
              </a:rPr>
              <a:t>The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game</a:t>
            </a:r>
            <a:r>
              <a:rPr lang="fi-FI" sz="2400" dirty="0" smtClean="0">
                <a:solidFill>
                  <a:srgbClr val="00B050"/>
                </a:solidFill>
              </a:rPr>
              <a:t> is </a:t>
            </a:r>
            <a:r>
              <a:rPr lang="fi-FI" sz="2400" dirty="0" err="1" smtClean="0">
                <a:solidFill>
                  <a:srgbClr val="00B050"/>
                </a:solidFill>
              </a:rPr>
              <a:t>free</a:t>
            </a:r>
            <a:r>
              <a:rPr lang="fi-FI" sz="2400" dirty="0" smtClean="0">
                <a:solidFill>
                  <a:srgbClr val="00B050"/>
                </a:solidFill>
              </a:rPr>
              <a:t> to play </a:t>
            </a:r>
            <a:r>
              <a:rPr lang="fi-FI" sz="2400" dirty="0" err="1" smtClean="0">
                <a:solidFill>
                  <a:srgbClr val="00B050"/>
                </a:solidFill>
              </a:rPr>
              <a:t>but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there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are</a:t>
            </a:r>
            <a:r>
              <a:rPr lang="fi-FI" sz="2400" dirty="0" smtClean="0">
                <a:solidFill>
                  <a:srgbClr val="00B050"/>
                </a:solidFill>
              </a:rPr>
              <a:t> </a:t>
            </a:r>
            <a:r>
              <a:rPr lang="fi-FI" sz="2400" dirty="0" err="1" smtClean="0">
                <a:solidFill>
                  <a:srgbClr val="00B050"/>
                </a:solidFill>
              </a:rPr>
              <a:t>many</a:t>
            </a:r>
            <a:r>
              <a:rPr lang="fi-FI" sz="2400" dirty="0" smtClean="0">
                <a:solidFill>
                  <a:srgbClr val="00B050"/>
                </a:solidFill>
              </a:rPr>
              <a:t> in and out </a:t>
            </a:r>
            <a:r>
              <a:rPr lang="fi-FI" sz="2400" dirty="0" err="1" smtClean="0">
                <a:solidFill>
                  <a:srgbClr val="00B050"/>
                </a:solidFill>
              </a:rPr>
              <a:t>purchases</a:t>
            </a:r>
            <a:r>
              <a:rPr lang="fi-FI" sz="24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Fortnite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has</a:t>
            </a:r>
            <a:r>
              <a:rPr lang="fi-FI" sz="2400" dirty="0" smtClean="0">
                <a:solidFill>
                  <a:srgbClr val="0070C0"/>
                </a:solidFill>
              </a:rPr>
              <a:t> made </a:t>
            </a:r>
            <a:r>
              <a:rPr lang="fi-FI" sz="2400" dirty="0" err="1" smtClean="0">
                <a:solidFill>
                  <a:srgbClr val="0070C0"/>
                </a:solidFill>
              </a:rPr>
              <a:t>over</a:t>
            </a:r>
            <a:r>
              <a:rPr lang="fi-FI" sz="2400" dirty="0" smtClean="0">
                <a:solidFill>
                  <a:srgbClr val="0070C0"/>
                </a:solidFill>
              </a:rPr>
              <a:t> 20million </a:t>
            </a:r>
            <a:r>
              <a:rPr lang="fi-FI" sz="2400" dirty="0" err="1" smtClean="0">
                <a:solidFill>
                  <a:srgbClr val="0070C0"/>
                </a:solidFill>
              </a:rPr>
              <a:t>dollars</a:t>
            </a:r>
            <a:r>
              <a:rPr lang="fi-FI" sz="2400" dirty="0" smtClean="0">
                <a:solidFill>
                  <a:srgbClr val="0070C0"/>
                </a:solidFill>
              </a:rPr>
              <a:t> in 7months and </a:t>
            </a:r>
            <a:r>
              <a:rPr lang="fi-FI" sz="2400" dirty="0" err="1" smtClean="0">
                <a:solidFill>
                  <a:srgbClr val="0070C0"/>
                </a:solidFill>
              </a:rPr>
              <a:t>they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have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given</a:t>
            </a:r>
            <a:r>
              <a:rPr lang="fi-FI" sz="2400" dirty="0" smtClean="0">
                <a:solidFill>
                  <a:srgbClr val="0070C0"/>
                </a:solidFill>
              </a:rPr>
              <a:t> </a:t>
            </a:r>
            <a:r>
              <a:rPr lang="fi-FI" sz="2400" dirty="0" err="1" smtClean="0">
                <a:solidFill>
                  <a:srgbClr val="0070C0"/>
                </a:solidFill>
              </a:rPr>
              <a:t>over</a:t>
            </a:r>
            <a:r>
              <a:rPr lang="fi-FI" sz="2400" dirty="0" smtClean="0">
                <a:solidFill>
                  <a:srgbClr val="0070C0"/>
                </a:solidFill>
              </a:rPr>
              <a:t> 1million to </a:t>
            </a:r>
            <a:r>
              <a:rPr lang="fi-FI" sz="2400" smtClean="0">
                <a:solidFill>
                  <a:srgbClr val="0070C0"/>
                </a:solidFill>
              </a:rPr>
              <a:t>charity</a:t>
            </a:r>
            <a:endParaRPr lang="fi-FI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88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75</TotalTime>
  <Words>120</Words>
  <Application>Microsoft Office PowerPoint</Application>
  <PresentationFormat>Laajakuva</PresentationFormat>
  <Paragraphs>8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Ioni (johtoryhmä)</vt:lpstr>
      <vt:lpstr>Fortnite</vt:lpstr>
      <vt:lpstr> </vt:lpstr>
      <vt:lpstr>PowerPoint-esitys</vt:lpstr>
    </vt:vector>
  </TitlesOfParts>
  <Company>Pieksämäen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Fortnite</dc:title>
  <dc:creator>Niklas Henriksson</dc:creator>
  <cp:lastModifiedBy>Niklas Henriksson</cp:lastModifiedBy>
  <cp:revision>7</cp:revision>
  <dcterms:created xsi:type="dcterms:W3CDTF">2018-04-24T08:15:59Z</dcterms:created>
  <dcterms:modified xsi:type="dcterms:W3CDTF">2018-04-24T09:31:09Z</dcterms:modified>
</cp:coreProperties>
</file>