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60" r:id="rId4"/>
    <p:sldId id="258" r:id="rId5"/>
    <p:sldId id="261" r:id="rId6"/>
    <p:sldId id="259"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5" autoAdjust="0"/>
    <p:restoredTop sz="94660"/>
  </p:normalViewPr>
  <p:slideViewPr>
    <p:cSldViewPr snapToGrid="0">
      <p:cViewPr varScale="1">
        <p:scale>
          <a:sx n="73" d="100"/>
          <a:sy n="73" d="100"/>
        </p:scale>
        <p:origin x="49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11/29/2018</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11/29/2018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11/29/2018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11/29/2018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11/29/2018</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11/29/2018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11/29/2018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11/29/2018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11/29/2018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11/29/2018</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11/29/2018</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11/29/2018</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2823623"/>
            <a:ext cx="8418738" cy="1063057"/>
          </a:xfrm>
        </p:spPr>
        <p:txBody>
          <a:bodyPr/>
          <a:lstStyle/>
          <a:p>
            <a:r>
              <a:rPr lang="en-US" sz="6000" dirty="0" err="1"/>
              <a:t>Elämäni</a:t>
            </a:r>
            <a:r>
              <a:rPr lang="en-US" sz="6000" dirty="0"/>
              <a:t> </a:t>
            </a:r>
            <a:r>
              <a:rPr lang="en-US" sz="6000" dirty="0" err="1"/>
              <a:t>vaikuttaja</a:t>
            </a:r>
            <a:r>
              <a:rPr lang="en-US" sz="6000" dirty="0"/>
              <a:t>: </a:t>
            </a:r>
            <a:r>
              <a:rPr lang="en-US" sz="6000" dirty="0" err="1"/>
              <a:t>salibandy</a:t>
            </a:r>
            <a:endParaRPr lang="en-US" sz="6000" dirty="0"/>
          </a:p>
        </p:txBody>
      </p:sp>
      <p:sp>
        <p:nvSpPr>
          <p:cNvPr id="3" name="Subtitle 2"/>
          <p:cNvSpPr>
            <a:spLocks noGrp="1"/>
          </p:cNvSpPr>
          <p:nvPr>
            <p:ph type="subTitle" idx="1"/>
          </p:nvPr>
        </p:nvSpPr>
        <p:spPr/>
        <p:txBody>
          <a:bodyPr vert="horz" lIns="91440" tIns="45720" rIns="91440" bIns="45720" rtlCol="0" anchor="t">
            <a:normAutofit/>
          </a:bodyPr>
          <a:lstStyle/>
          <a:p>
            <a:r>
              <a:rPr lang="en-US" dirty="0"/>
              <a:t>-Juhani </a:t>
            </a:r>
            <a:r>
              <a:rPr lang="en-US" dirty="0" err="1"/>
              <a:t>Härkönen</a:t>
            </a:r>
            <a:r>
              <a:rPr lang="en-US" dirty="0"/>
              <a:t> 8D, 27.11.2018</a:t>
            </a:r>
          </a:p>
        </p:txBody>
      </p:sp>
    </p:spTree>
    <p:extLst>
      <p:ext uri="{BB962C8B-B14F-4D97-AF65-F5344CB8AC3E}">
        <p14:creationId xmlns:p14="http://schemas.microsoft.com/office/powerpoint/2010/main" val="36010826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2793B903-AB42-42A0-AE97-93D366679CA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69D7241E-2343-4644-8887-749296B9B48C}"/>
              </a:ext>
            </a:extLst>
          </p:cNvPr>
          <p:cNvSpPr>
            <a:spLocks noGrp="1"/>
          </p:cNvSpPr>
          <p:nvPr>
            <p:ph type="title"/>
          </p:nvPr>
        </p:nvSpPr>
        <p:spPr>
          <a:xfrm>
            <a:off x="6969271" y="757686"/>
            <a:ext cx="4979135" cy="1414014"/>
          </a:xfrm>
        </p:spPr>
        <p:txBody>
          <a:bodyPr vert="horz" lIns="91440" tIns="45720" rIns="91440" bIns="45720" rtlCol="0" anchor="t">
            <a:normAutofit/>
          </a:bodyPr>
          <a:lstStyle/>
          <a:p>
            <a:pPr>
              <a:lnSpc>
                <a:spcPct val="89000"/>
              </a:lnSpc>
            </a:pPr>
            <a:r>
              <a:rPr lang="en-US" sz="4300" err="1"/>
              <a:t>Minun</a:t>
            </a:r>
            <a:r>
              <a:rPr lang="en-US" sz="4300" dirty="0"/>
              <a:t> </a:t>
            </a:r>
            <a:r>
              <a:rPr lang="en-US" sz="4300" err="1"/>
              <a:t>salibandy-urani</a:t>
            </a:r>
            <a:r>
              <a:rPr lang="en-US" sz="4300"/>
              <a:t> </a:t>
            </a:r>
            <a:r>
              <a:rPr lang="en-US" sz="4300" err="1"/>
              <a:t>alku</a:t>
            </a:r>
          </a:p>
        </p:txBody>
      </p:sp>
      <p:sp>
        <p:nvSpPr>
          <p:cNvPr id="12" name="Rectangle 11">
            <a:extLst>
              <a:ext uri="{FF2B5EF4-FFF2-40B4-BE49-F238E27FC236}">
                <a16:creationId xmlns:a16="http://schemas.microsoft.com/office/drawing/2014/main" id="{BEC9E7FA-3295-45ED-8253-D23F9E44E1D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5" name="Picture 5" descr="A picture containing person, floor, ball, ground&#10;&#10;Description generated with very high confidence">
            <a:extLst>
              <a:ext uri="{FF2B5EF4-FFF2-40B4-BE49-F238E27FC236}">
                <a16:creationId xmlns:a16="http://schemas.microsoft.com/office/drawing/2014/main" id="{AFC9D553-D734-4C5D-A289-4BE182CC9C57}"/>
              </a:ext>
            </a:extLst>
          </p:cNvPr>
          <p:cNvPicPr>
            <a:picLocks noGrp="1" noChangeAspect="1"/>
          </p:cNvPicPr>
          <p:nvPr>
            <p:ph type="pic" idx="1"/>
          </p:nvPr>
        </p:nvPicPr>
        <p:blipFill rotWithShape="1">
          <a:blip r:embed="rId2"/>
          <a:srcRect l="17631" r="17631"/>
          <a:stretch/>
        </p:blipFill>
        <p:spPr>
          <a:xfrm>
            <a:off x="1377877" y="688237"/>
            <a:ext cx="5319603" cy="5190239"/>
          </a:xfrm>
          <a:prstGeom prst="rect">
            <a:avLst/>
          </a:prstGeom>
        </p:spPr>
      </p:pic>
      <p:sp>
        <p:nvSpPr>
          <p:cNvPr id="4" name="Text Placeholder 3">
            <a:extLst>
              <a:ext uri="{FF2B5EF4-FFF2-40B4-BE49-F238E27FC236}">
                <a16:creationId xmlns:a16="http://schemas.microsoft.com/office/drawing/2014/main" id="{8EBD6446-72E6-4398-804A-CBE69E0CA6C0}"/>
              </a:ext>
            </a:extLst>
          </p:cNvPr>
          <p:cNvSpPr>
            <a:spLocks noGrp="1"/>
          </p:cNvSpPr>
          <p:nvPr>
            <p:ph type="body" sz="half" idx="2"/>
          </p:nvPr>
        </p:nvSpPr>
        <p:spPr>
          <a:xfrm>
            <a:off x="6697480" y="2743200"/>
            <a:ext cx="5250926" cy="4115176"/>
          </a:xfrm>
        </p:spPr>
        <p:txBody>
          <a:bodyPr vert="horz" lIns="91440" tIns="45720" rIns="91440" bIns="45720" rtlCol="0" anchor="t">
            <a:normAutofit/>
          </a:bodyPr>
          <a:lstStyle/>
          <a:p>
            <a:pPr marL="383540" indent="-383540">
              <a:lnSpc>
                <a:spcPct val="94000"/>
              </a:lnSpc>
              <a:spcAft>
                <a:spcPts val="200"/>
              </a:spcAft>
            </a:pPr>
            <a:r>
              <a:rPr lang="en-US" sz="2200" dirty="0"/>
              <a:t>Kun muutin Pieksämäelle noin viisi vuotta sitten, harkitsin jääkiekon aloittamista, sillä olin harrastanut sitä tuolloin jo 6-vuotta, mutta Pieksämäen joukkue oltiin yhdistetty Varkauden kanssa ja treenimatka oli kuitenkin </a:t>
            </a:r>
            <a:r>
              <a:rPr lang="en-US" sz="2200" dirty="0" err="1"/>
              <a:t>sen</a:t>
            </a:r>
            <a:r>
              <a:rPr lang="en-US" sz="2200" dirty="0"/>
              <a:t> </a:t>
            </a:r>
            <a:r>
              <a:rPr lang="en-US" sz="2200" dirty="0" err="1"/>
              <a:t>verta</a:t>
            </a:r>
            <a:r>
              <a:rPr lang="en-US" sz="2200" dirty="0"/>
              <a:t> </a:t>
            </a:r>
            <a:r>
              <a:rPr lang="en-US" sz="2200" dirty="0" err="1"/>
              <a:t>pitkä</a:t>
            </a:r>
            <a:r>
              <a:rPr lang="en-US" sz="2200" dirty="0"/>
              <a:t>, </a:t>
            </a:r>
            <a:r>
              <a:rPr lang="en-US" sz="2200" dirty="0" err="1"/>
              <a:t>etten</a:t>
            </a:r>
            <a:r>
              <a:rPr lang="en-US" sz="2200" dirty="0"/>
              <a:t> </a:t>
            </a:r>
            <a:r>
              <a:rPr lang="en-US" sz="2200" dirty="0" err="1"/>
              <a:t>olisi</a:t>
            </a:r>
            <a:r>
              <a:rPr lang="en-US" sz="2200" dirty="0"/>
              <a:t> </a:t>
            </a:r>
            <a:r>
              <a:rPr lang="en-US" sz="2200" dirty="0" err="1"/>
              <a:t>saanut</a:t>
            </a:r>
            <a:r>
              <a:rPr lang="en-US" sz="2200" dirty="0"/>
              <a:t> </a:t>
            </a:r>
            <a:r>
              <a:rPr lang="en-US" sz="2200" dirty="0" err="1"/>
              <a:t>kyytiä</a:t>
            </a:r>
            <a:r>
              <a:rPr lang="en-US" sz="2200" dirty="0"/>
              <a:t> </a:t>
            </a:r>
            <a:r>
              <a:rPr lang="en-US" sz="2200" dirty="0" err="1"/>
              <a:t>jokaisiin</a:t>
            </a:r>
            <a:r>
              <a:rPr lang="en-US" sz="2200" dirty="0"/>
              <a:t> </a:t>
            </a:r>
            <a:r>
              <a:rPr lang="en-US" sz="2200" dirty="0" err="1"/>
              <a:t>treeneihin</a:t>
            </a:r>
            <a:r>
              <a:rPr lang="en-US" sz="2200" dirty="0"/>
              <a:t>. </a:t>
            </a:r>
          </a:p>
          <a:p>
            <a:pPr marL="383540" indent="-383540">
              <a:lnSpc>
                <a:spcPct val="94000"/>
              </a:lnSpc>
              <a:spcAft>
                <a:spcPts val="200"/>
              </a:spcAft>
            </a:pPr>
            <a:endParaRPr lang="en-US" sz="2200" dirty="0"/>
          </a:p>
        </p:txBody>
      </p:sp>
    </p:spTree>
    <p:extLst>
      <p:ext uri="{BB962C8B-B14F-4D97-AF65-F5344CB8AC3E}">
        <p14:creationId xmlns:p14="http://schemas.microsoft.com/office/powerpoint/2010/main" val="16897678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kstin paikkamerkki 4"/>
          <p:cNvSpPr>
            <a:spLocks noGrp="1"/>
          </p:cNvSpPr>
          <p:nvPr>
            <p:ph type="body" sz="half" idx="2"/>
          </p:nvPr>
        </p:nvSpPr>
        <p:spPr>
          <a:xfrm>
            <a:off x="723899" y="1541417"/>
            <a:ext cx="3926477" cy="4325983"/>
          </a:xfrm>
        </p:spPr>
        <p:txBody>
          <a:bodyPr>
            <a:normAutofit fontScale="85000" lnSpcReduction="20000"/>
          </a:bodyPr>
          <a:lstStyle/>
          <a:p>
            <a:r>
              <a:rPr lang="en-US" sz="2600" dirty="0" err="1"/>
              <a:t>Äitini</a:t>
            </a:r>
            <a:r>
              <a:rPr lang="en-US" sz="2600" dirty="0"/>
              <a:t> </a:t>
            </a:r>
            <a:r>
              <a:rPr lang="en-US" sz="2600" dirty="0" err="1"/>
              <a:t>ehdotti</a:t>
            </a:r>
            <a:r>
              <a:rPr lang="en-US" sz="2600" dirty="0"/>
              <a:t> </a:t>
            </a:r>
            <a:r>
              <a:rPr lang="en-US" sz="2600" dirty="0" err="1"/>
              <a:t>minulle</a:t>
            </a:r>
            <a:r>
              <a:rPr lang="en-US" sz="2600" dirty="0"/>
              <a:t>, </a:t>
            </a:r>
            <a:r>
              <a:rPr lang="en-US" sz="2600" dirty="0" err="1"/>
              <a:t>että</a:t>
            </a:r>
            <a:r>
              <a:rPr lang="en-US" sz="2600" dirty="0"/>
              <a:t> </a:t>
            </a:r>
            <a:r>
              <a:rPr lang="en-US" sz="2600" dirty="0" err="1"/>
              <a:t>kävisin</a:t>
            </a:r>
            <a:r>
              <a:rPr lang="en-US" sz="2600" dirty="0"/>
              <a:t> </a:t>
            </a:r>
            <a:r>
              <a:rPr lang="en-US" sz="2600" dirty="0" err="1"/>
              <a:t>kokeilemassa</a:t>
            </a:r>
            <a:r>
              <a:rPr lang="en-US" sz="2600" dirty="0"/>
              <a:t> </a:t>
            </a:r>
            <a:r>
              <a:rPr lang="en-US" sz="2600" dirty="0" err="1"/>
              <a:t>salibandya</a:t>
            </a:r>
            <a:r>
              <a:rPr lang="en-US" sz="2600" dirty="0"/>
              <a:t>. </a:t>
            </a:r>
            <a:r>
              <a:rPr lang="en-US" sz="2600" dirty="0" err="1"/>
              <a:t>En</a:t>
            </a:r>
            <a:r>
              <a:rPr lang="en-US" sz="2600" dirty="0"/>
              <a:t> </a:t>
            </a:r>
            <a:r>
              <a:rPr lang="en-US" sz="2600" dirty="0" err="1"/>
              <a:t>tuolloin</a:t>
            </a:r>
            <a:r>
              <a:rPr lang="en-US" sz="2600" dirty="0"/>
              <a:t> </a:t>
            </a:r>
            <a:r>
              <a:rPr lang="en-US" sz="2600" dirty="0" err="1"/>
              <a:t>ollut</a:t>
            </a:r>
            <a:r>
              <a:rPr lang="en-US" sz="2600" dirty="0"/>
              <a:t> </a:t>
            </a:r>
            <a:r>
              <a:rPr lang="en-US" sz="2600" dirty="0" err="1"/>
              <a:t>pelannut</a:t>
            </a:r>
            <a:r>
              <a:rPr lang="en-US" sz="2600" dirty="0"/>
              <a:t> </a:t>
            </a:r>
            <a:r>
              <a:rPr lang="en-US" sz="2600" dirty="0" err="1"/>
              <a:t>sitä</a:t>
            </a:r>
            <a:r>
              <a:rPr lang="en-US" sz="2600" dirty="0"/>
              <a:t> </a:t>
            </a:r>
            <a:r>
              <a:rPr lang="en-US" sz="2600" dirty="0" err="1"/>
              <a:t>muuten</a:t>
            </a:r>
            <a:r>
              <a:rPr lang="en-US" sz="2600" dirty="0"/>
              <a:t> </a:t>
            </a:r>
            <a:r>
              <a:rPr lang="en-US" sz="2600" dirty="0" err="1"/>
              <a:t>kuin</a:t>
            </a:r>
            <a:r>
              <a:rPr lang="en-US" sz="2600" dirty="0"/>
              <a:t> </a:t>
            </a:r>
            <a:r>
              <a:rPr lang="en-US" sz="2600" dirty="0" err="1"/>
              <a:t>pihapeleissä</a:t>
            </a:r>
            <a:r>
              <a:rPr lang="en-US" sz="2600" dirty="0"/>
              <a:t>. Idea </a:t>
            </a:r>
            <a:r>
              <a:rPr lang="en-US" sz="2600" dirty="0" err="1"/>
              <a:t>kuulosti</a:t>
            </a:r>
            <a:r>
              <a:rPr lang="en-US" sz="2600" dirty="0"/>
              <a:t> </a:t>
            </a:r>
            <a:r>
              <a:rPr lang="en-US" sz="2600" dirty="0" err="1"/>
              <a:t>ihan</a:t>
            </a:r>
            <a:r>
              <a:rPr lang="en-US" sz="2600" dirty="0"/>
              <a:t> </a:t>
            </a:r>
            <a:r>
              <a:rPr lang="en-US" sz="2600" dirty="0" err="1"/>
              <a:t>järkevälle</a:t>
            </a:r>
            <a:r>
              <a:rPr lang="en-US" sz="2600" dirty="0"/>
              <a:t>, </a:t>
            </a:r>
            <a:r>
              <a:rPr lang="en-US" sz="2600" dirty="0" err="1"/>
              <a:t>sillä</a:t>
            </a:r>
            <a:r>
              <a:rPr lang="en-US" sz="2600" dirty="0"/>
              <a:t> </a:t>
            </a:r>
            <a:r>
              <a:rPr lang="en-US" sz="2600" dirty="0" err="1"/>
              <a:t>mailapeli</a:t>
            </a:r>
            <a:r>
              <a:rPr lang="en-US" sz="2600" dirty="0"/>
              <a:t> </a:t>
            </a:r>
            <a:r>
              <a:rPr lang="en-US" sz="2600" dirty="0" err="1"/>
              <a:t>oli</a:t>
            </a:r>
            <a:r>
              <a:rPr lang="en-US" sz="2600" dirty="0"/>
              <a:t> </a:t>
            </a:r>
            <a:r>
              <a:rPr lang="en-US" sz="2600" dirty="0" err="1"/>
              <a:t>kuitenkin</a:t>
            </a:r>
            <a:r>
              <a:rPr lang="en-US" sz="2600" dirty="0"/>
              <a:t> </a:t>
            </a:r>
            <a:r>
              <a:rPr lang="en-US" sz="2600" dirty="0" err="1"/>
              <a:t>kyseessä</a:t>
            </a:r>
            <a:r>
              <a:rPr lang="en-US" sz="2600" dirty="0"/>
              <a:t>. </a:t>
            </a:r>
            <a:r>
              <a:rPr lang="en-US" sz="2600" dirty="0" err="1"/>
              <a:t>Ensimmäisistä</a:t>
            </a:r>
            <a:r>
              <a:rPr lang="en-US" sz="2600" dirty="0"/>
              <a:t> </a:t>
            </a:r>
            <a:r>
              <a:rPr lang="en-US" sz="2600" dirty="0" err="1"/>
              <a:t>treeneistä</a:t>
            </a:r>
            <a:r>
              <a:rPr lang="en-US" sz="2600" dirty="0"/>
              <a:t> </a:t>
            </a:r>
            <a:r>
              <a:rPr lang="en-US" sz="2600" dirty="0" err="1"/>
              <a:t>en</a:t>
            </a:r>
            <a:r>
              <a:rPr lang="en-US" sz="2600" dirty="0"/>
              <a:t> </a:t>
            </a:r>
            <a:r>
              <a:rPr lang="en-US" sz="2600" dirty="0" err="1"/>
              <a:t>muista</a:t>
            </a:r>
            <a:r>
              <a:rPr lang="en-US" sz="2600" dirty="0"/>
              <a:t> </a:t>
            </a:r>
            <a:r>
              <a:rPr lang="en-US" sz="2600" dirty="0" err="1"/>
              <a:t>paljoakaan</a:t>
            </a:r>
            <a:r>
              <a:rPr lang="en-US" sz="2600" dirty="0"/>
              <a:t>, </a:t>
            </a:r>
            <a:r>
              <a:rPr lang="en-US" sz="2600" dirty="0" err="1"/>
              <a:t>ainut</a:t>
            </a:r>
            <a:r>
              <a:rPr lang="en-US" sz="2600" dirty="0"/>
              <a:t> </a:t>
            </a:r>
            <a:r>
              <a:rPr lang="en-US" sz="2600" dirty="0" err="1"/>
              <a:t>muistikuva</a:t>
            </a:r>
            <a:r>
              <a:rPr lang="en-US" sz="2600" dirty="0"/>
              <a:t> </a:t>
            </a:r>
            <a:r>
              <a:rPr lang="en-US" sz="2600" dirty="0" err="1"/>
              <a:t>joka</a:t>
            </a:r>
            <a:r>
              <a:rPr lang="en-US" sz="2600" dirty="0"/>
              <a:t> </a:t>
            </a:r>
            <a:r>
              <a:rPr lang="en-US" sz="2600" dirty="0" err="1"/>
              <a:t>minulle</a:t>
            </a:r>
            <a:r>
              <a:rPr lang="en-US" sz="2600" dirty="0"/>
              <a:t> on </a:t>
            </a:r>
            <a:r>
              <a:rPr lang="en-US" sz="2600" dirty="0" err="1"/>
              <a:t>jäänyt</a:t>
            </a:r>
            <a:r>
              <a:rPr lang="en-US" sz="2600" dirty="0"/>
              <a:t> </a:t>
            </a:r>
            <a:r>
              <a:rPr lang="en-US" sz="2600" dirty="0" err="1"/>
              <a:t>oli</a:t>
            </a:r>
            <a:r>
              <a:rPr lang="en-US" sz="2600" dirty="0"/>
              <a:t> se kun </a:t>
            </a:r>
            <a:r>
              <a:rPr lang="en-US" sz="2600" dirty="0" err="1"/>
              <a:t>minut</a:t>
            </a:r>
            <a:r>
              <a:rPr lang="en-US" sz="2600" dirty="0"/>
              <a:t> </a:t>
            </a:r>
            <a:r>
              <a:rPr lang="en-US" sz="2600" dirty="0" err="1"/>
              <a:t>esiteltiin</a:t>
            </a:r>
            <a:r>
              <a:rPr lang="en-US" sz="2600" dirty="0"/>
              <a:t> </a:t>
            </a:r>
            <a:r>
              <a:rPr lang="en-US" sz="2600" dirty="0" err="1"/>
              <a:t>muille</a:t>
            </a:r>
            <a:r>
              <a:rPr lang="en-US" sz="2600" dirty="0"/>
              <a:t> </a:t>
            </a:r>
            <a:r>
              <a:rPr lang="en-US" sz="2600" dirty="0" err="1"/>
              <a:t>pelaajille</a:t>
            </a:r>
            <a:r>
              <a:rPr lang="en-US" dirty="0"/>
              <a:t>.</a:t>
            </a:r>
          </a:p>
          <a:p>
            <a:endParaRPr lang="fi-FI" dirty="0"/>
          </a:p>
        </p:txBody>
      </p:sp>
      <p:pic>
        <p:nvPicPr>
          <p:cNvPr id="8" name="Kuvan paikkamerkki 7"/>
          <p:cNvPicPr>
            <a:picLocks noGrp="1" noChangeAspect="1"/>
          </p:cNvPicPr>
          <p:nvPr>
            <p:ph type="pic" idx="1"/>
          </p:nvPr>
        </p:nvPicPr>
        <p:blipFill>
          <a:blip r:embed="rId2">
            <a:extLst>
              <a:ext uri="{28A0092B-C50C-407E-A947-70E740481C1C}">
                <a14:useLocalDpi xmlns:a14="http://schemas.microsoft.com/office/drawing/2010/main" val="0"/>
              </a:ext>
            </a:extLst>
          </a:blip>
          <a:srcRect l="17573" r="17573"/>
          <a:stretch>
            <a:fillRect/>
          </a:stretch>
        </p:blipFill>
        <p:spPr>
          <a:xfrm>
            <a:off x="5486400" y="0"/>
            <a:ext cx="6705600" cy="6905079"/>
          </a:xfrm>
        </p:spPr>
      </p:pic>
    </p:spTree>
    <p:extLst>
      <p:ext uri="{BB962C8B-B14F-4D97-AF65-F5344CB8AC3E}">
        <p14:creationId xmlns:p14="http://schemas.microsoft.com/office/powerpoint/2010/main" val="4505948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0E807223-DF88-4D6D-970E-08919E5E02E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A3475781-41E0-41A3-B3E7-84C99BD4A287}"/>
              </a:ext>
            </a:extLst>
          </p:cNvPr>
          <p:cNvSpPr>
            <a:spLocks noGrp="1"/>
          </p:cNvSpPr>
          <p:nvPr>
            <p:ph type="title"/>
          </p:nvPr>
        </p:nvSpPr>
        <p:spPr>
          <a:xfrm>
            <a:off x="1390650" y="685800"/>
            <a:ext cx="9886950" cy="1485900"/>
          </a:xfrm>
        </p:spPr>
        <p:txBody>
          <a:bodyPr vert="horz" lIns="91440" tIns="45720" rIns="91440" bIns="45720" rtlCol="0" anchor="t">
            <a:normAutofit/>
          </a:bodyPr>
          <a:lstStyle/>
          <a:p>
            <a:pPr>
              <a:lnSpc>
                <a:spcPct val="89000"/>
              </a:lnSpc>
            </a:pPr>
            <a:r>
              <a:rPr lang="en-US" sz="4400"/>
              <a:t>Maajoukkueurani</a:t>
            </a:r>
          </a:p>
        </p:txBody>
      </p:sp>
      <p:sp>
        <p:nvSpPr>
          <p:cNvPr id="4" name="Text Placeholder 3">
            <a:extLst>
              <a:ext uri="{FF2B5EF4-FFF2-40B4-BE49-F238E27FC236}">
                <a16:creationId xmlns:a16="http://schemas.microsoft.com/office/drawing/2014/main" id="{9F0DFFBD-D758-4E73-873B-7CC90234C774}"/>
              </a:ext>
            </a:extLst>
          </p:cNvPr>
          <p:cNvSpPr>
            <a:spLocks noGrp="1"/>
          </p:cNvSpPr>
          <p:nvPr>
            <p:ph type="body" sz="half" idx="2"/>
          </p:nvPr>
        </p:nvSpPr>
        <p:spPr>
          <a:xfrm>
            <a:off x="714913" y="1423360"/>
            <a:ext cx="4695908" cy="5436077"/>
          </a:xfrm>
        </p:spPr>
        <p:txBody>
          <a:bodyPr vert="horz" lIns="91440" tIns="45720" rIns="91440" bIns="45720" rtlCol="0">
            <a:normAutofit/>
          </a:bodyPr>
          <a:lstStyle/>
          <a:p>
            <a:pPr marL="384048" indent="-384048">
              <a:lnSpc>
                <a:spcPct val="94000"/>
              </a:lnSpc>
              <a:spcAft>
                <a:spcPts val="200"/>
              </a:spcAft>
            </a:pPr>
            <a:r>
              <a:rPr lang="en-US" dirty="0"/>
              <a:t>Olin ehtinyt harrastaa salibandyä kaksi kautta, kunnes joukkueenijohtaja kysyi minulta ja kahdelta muulta pojalta joukkueessani, että haluaisimmeko lähteä kaupalliselle maajoukkueleirille nimeltä (Floorball talent). Suostuin itse melkeinpä heti kun sain kuulla asiasta. Leiriin kuuluu kolme eri "tapatumaa" joille valitaan alueleirille hakeneista taitavimmat. Alueleiriltä talenttileirille päässeistä valitaan 40 pelaajaa All Stars tapahtumaan jossa pelataan Ruotsia vastaan. Jostakin ihmeen syystä pääsin All Stars tapahtumaan. </a:t>
            </a:r>
          </a:p>
          <a:p>
            <a:pPr marL="384048" indent="-384048">
              <a:lnSpc>
                <a:spcPct val="94000"/>
              </a:lnSpc>
              <a:spcAft>
                <a:spcPts val="200"/>
              </a:spcAft>
            </a:pPr>
            <a:r>
              <a:rPr lang="en-US" dirty="0" err="1"/>
              <a:t>Heti</a:t>
            </a:r>
            <a:r>
              <a:rPr lang="en-US" dirty="0"/>
              <a:t> </a:t>
            </a:r>
            <a:r>
              <a:rPr lang="en-US" dirty="0" err="1"/>
              <a:t>samana</a:t>
            </a:r>
            <a:r>
              <a:rPr lang="en-US" dirty="0"/>
              <a:t> </a:t>
            </a:r>
            <a:r>
              <a:rPr lang="en-US" dirty="0" err="1"/>
              <a:t>viikkona</a:t>
            </a:r>
            <a:r>
              <a:rPr lang="en-US" dirty="0"/>
              <a:t> </a:t>
            </a:r>
            <a:r>
              <a:rPr lang="en-US" dirty="0" err="1"/>
              <a:t>kun</a:t>
            </a:r>
            <a:r>
              <a:rPr lang="en-US" dirty="0"/>
              <a:t> </a:t>
            </a:r>
            <a:r>
              <a:rPr lang="en-US" dirty="0" err="1"/>
              <a:t>olin</a:t>
            </a:r>
            <a:r>
              <a:rPr lang="en-US" dirty="0"/>
              <a:t> </a:t>
            </a:r>
            <a:r>
              <a:rPr lang="en-US" dirty="0" err="1"/>
              <a:t>päässyt</a:t>
            </a:r>
            <a:r>
              <a:rPr lang="en-US" dirty="0"/>
              <a:t> All Stars </a:t>
            </a:r>
            <a:r>
              <a:rPr lang="en-US" dirty="0" err="1"/>
              <a:t>tapahtumasta</a:t>
            </a:r>
            <a:r>
              <a:rPr lang="en-US" dirty="0"/>
              <a:t> </a:t>
            </a:r>
            <a:r>
              <a:rPr lang="en-US" dirty="0" err="1"/>
              <a:t>vanhemilleni</a:t>
            </a:r>
            <a:r>
              <a:rPr lang="en-US" dirty="0"/>
              <a:t> </a:t>
            </a:r>
            <a:r>
              <a:rPr lang="en-US" dirty="0" err="1"/>
              <a:t>tuli</a:t>
            </a:r>
            <a:r>
              <a:rPr lang="en-US" dirty="0"/>
              <a:t> </a:t>
            </a:r>
            <a:r>
              <a:rPr lang="en-US" dirty="0" err="1"/>
              <a:t>soitto</a:t>
            </a:r>
            <a:r>
              <a:rPr lang="en-US" dirty="0"/>
              <a:t> </a:t>
            </a:r>
            <a:r>
              <a:rPr lang="en-US" dirty="0" err="1"/>
              <a:t>toisesta</a:t>
            </a:r>
            <a:r>
              <a:rPr lang="en-US" dirty="0"/>
              <a:t> </a:t>
            </a:r>
            <a:r>
              <a:rPr lang="en-US" dirty="0" err="1"/>
              <a:t>maajoukkeleiristä</a:t>
            </a:r>
            <a:r>
              <a:rPr lang="en-US" dirty="0"/>
              <a:t>, </a:t>
            </a:r>
            <a:r>
              <a:rPr lang="en-US" dirty="0" err="1"/>
              <a:t>joka</a:t>
            </a:r>
            <a:r>
              <a:rPr lang="en-US" dirty="0"/>
              <a:t> </a:t>
            </a:r>
            <a:r>
              <a:rPr lang="en-US" dirty="0" err="1"/>
              <a:t>oli</a:t>
            </a:r>
            <a:r>
              <a:rPr lang="en-US" dirty="0"/>
              <a:t> </a:t>
            </a:r>
            <a:r>
              <a:rPr lang="en-US" dirty="0" err="1"/>
              <a:t>virallinen</a:t>
            </a:r>
            <a:r>
              <a:rPr lang="en-US" dirty="0"/>
              <a:t> </a:t>
            </a:r>
            <a:r>
              <a:rPr lang="en-US" dirty="0" err="1"/>
              <a:t>maaoukkuetie</a:t>
            </a:r>
            <a:r>
              <a:rPr lang="en-US" dirty="0"/>
              <a:t> </a:t>
            </a:r>
            <a:r>
              <a:rPr lang="en-US" dirty="0" err="1"/>
              <a:t>kamppanja</a:t>
            </a:r>
            <a:r>
              <a:rPr lang="en-US" dirty="0"/>
              <a:t>. Olen </a:t>
            </a:r>
            <a:r>
              <a:rPr lang="en-US" dirty="0" err="1"/>
              <a:t>ollut</a:t>
            </a:r>
            <a:r>
              <a:rPr lang="en-US" dirty="0"/>
              <a:t> </a:t>
            </a:r>
            <a:r>
              <a:rPr lang="en-US" dirty="0" err="1"/>
              <a:t>niillä</a:t>
            </a:r>
            <a:r>
              <a:rPr lang="en-US" dirty="0"/>
              <a:t> </a:t>
            </a:r>
            <a:r>
              <a:rPr lang="en-US" dirty="0" err="1"/>
              <a:t>leireillä</a:t>
            </a:r>
            <a:r>
              <a:rPr lang="en-US" dirty="0"/>
              <a:t> </a:t>
            </a:r>
            <a:r>
              <a:rPr lang="en-US" dirty="0" err="1"/>
              <a:t>kolme</a:t>
            </a:r>
            <a:r>
              <a:rPr lang="en-US" dirty="0"/>
              <a:t> </a:t>
            </a:r>
            <a:r>
              <a:rPr lang="en-US" dirty="0" err="1"/>
              <a:t>kertaa</a:t>
            </a:r>
            <a:r>
              <a:rPr lang="en-US" dirty="0"/>
              <a:t>. </a:t>
            </a:r>
            <a:r>
              <a:rPr lang="en-US" dirty="0" err="1"/>
              <a:t>Kerran</a:t>
            </a:r>
            <a:r>
              <a:rPr lang="en-US" dirty="0"/>
              <a:t> United=</a:t>
            </a:r>
            <a:r>
              <a:rPr lang="en-US" dirty="0" err="1"/>
              <a:t>eli</a:t>
            </a:r>
            <a:r>
              <a:rPr lang="en-US" dirty="0"/>
              <a:t> </a:t>
            </a:r>
            <a:r>
              <a:rPr lang="en-US" dirty="0" err="1"/>
              <a:t>valituista</a:t>
            </a:r>
            <a:r>
              <a:rPr lang="en-US" dirty="0"/>
              <a:t> </a:t>
            </a:r>
            <a:r>
              <a:rPr lang="en-US" dirty="0" err="1"/>
              <a:t>pelaajista</a:t>
            </a:r>
            <a:r>
              <a:rPr lang="en-US" dirty="0"/>
              <a:t> </a:t>
            </a:r>
            <a:r>
              <a:rPr lang="en-US" dirty="0" err="1"/>
              <a:t>koostuva</a:t>
            </a:r>
            <a:r>
              <a:rPr lang="en-US" dirty="0"/>
              <a:t> </a:t>
            </a:r>
            <a:r>
              <a:rPr lang="en-US" dirty="0" err="1"/>
              <a:t>joukkue</a:t>
            </a:r>
            <a:r>
              <a:rPr lang="en-US" dirty="0"/>
              <a:t>, ja </a:t>
            </a:r>
            <a:r>
              <a:rPr lang="en-US" dirty="0" err="1"/>
              <a:t>kaksi</a:t>
            </a:r>
            <a:r>
              <a:rPr lang="en-US" dirty="0"/>
              <a:t> </a:t>
            </a:r>
            <a:r>
              <a:rPr lang="en-US" dirty="0" err="1"/>
              <a:t>kertaa</a:t>
            </a:r>
            <a:r>
              <a:rPr lang="en-US" dirty="0"/>
              <a:t> </a:t>
            </a:r>
            <a:r>
              <a:rPr lang="en-US" dirty="0" err="1"/>
              <a:t>Kuopion</a:t>
            </a:r>
            <a:r>
              <a:rPr lang="en-US" dirty="0"/>
              <a:t> </a:t>
            </a:r>
            <a:r>
              <a:rPr lang="en-US" dirty="0" err="1"/>
              <a:t>Welhojen</a:t>
            </a:r>
            <a:r>
              <a:rPr lang="en-US" dirty="0"/>
              <a:t> </a:t>
            </a:r>
            <a:r>
              <a:rPr lang="en-US" dirty="0" err="1"/>
              <a:t>mukana</a:t>
            </a:r>
            <a:r>
              <a:rPr lang="en-US" dirty="0"/>
              <a:t>. </a:t>
            </a:r>
            <a:r>
              <a:rPr lang="en-US" dirty="0" err="1"/>
              <a:t>Leirit</a:t>
            </a:r>
            <a:r>
              <a:rPr lang="en-US" dirty="0"/>
              <a:t> </a:t>
            </a:r>
            <a:r>
              <a:rPr lang="en-US" dirty="0" err="1"/>
              <a:t>pidetään</a:t>
            </a:r>
            <a:r>
              <a:rPr lang="en-US" dirty="0"/>
              <a:t> </a:t>
            </a:r>
            <a:r>
              <a:rPr lang="en-US" dirty="0" err="1"/>
              <a:t>Eerikkilän-urheiluopistolla</a:t>
            </a:r>
            <a:r>
              <a:rPr lang="en-US" dirty="0"/>
              <a:t>.</a:t>
            </a:r>
          </a:p>
          <a:p>
            <a:pPr marL="384048" indent="-384048">
              <a:lnSpc>
                <a:spcPct val="94000"/>
              </a:lnSpc>
              <a:spcAft>
                <a:spcPts val="200"/>
              </a:spcAft>
            </a:pPr>
            <a:endParaRPr lang="en-US" dirty="0"/>
          </a:p>
        </p:txBody>
      </p:sp>
      <p:pic>
        <p:nvPicPr>
          <p:cNvPr id="5" name="Picture 5" descr="A picture containing person, indoor, brass, music&#10;&#10;Description generated with very high confidence">
            <a:extLst>
              <a:ext uri="{FF2B5EF4-FFF2-40B4-BE49-F238E27FC236}">
                <a16:creationId xmlns:a16="http://schemas.microsoft.com/office/drawing/2014/main" id="{C78D8547-BA88-4268-BDFC-3E6ABB5BBB8E}"/>
              </a:ext>
            </a:extLst>
          </p:cNvPr>
          <p:cNvPicPr>
            <a:picLocks noGrp="1" noChangeAspect="1"/>
          </p:cNvPicPr>
          <p:nvPr>
            <p:ph type="pic" idx="1"/>
          </p:nvPr>
        </p:nvPicPr>
        <p:blipFill rotWithShape="1">
          <a:blip r:embed="rId2"/>
          <a:srcRect l="20070" r="27819" b="-3"/>
          <a:stretch/>
        </p:blipFill>
        <p:spPr>
          <a:xfrm>
            <a:off x="6134871" y="532499"/>
            <a:ext cx="5655645" cy="6112114"/>
          </a:xfrm>
          <a:prstGeom prst="rect">
            <a:avLst/>
          </a:prstGeom>
        </p:spPr>
      </p:pic>
    </p:spTree>
    <p:extLst>
      <p:ext uri="{BB962C8B-B14F-4D97-AF65-F5344CB8AC3E}">
        <p14:creationId xmlns:p14="http://schemas.microsoft.com/office/powerpoint/2010/main" val="20026532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in paikkamerkki 3"/>
          <p:cNvSpPr>
            <a:spLocks noGrp="1"/>
          </p:cNvSpPr>
          <p:nvPr>
            <p:ph type="body" sz="half" idx="2"/>
          </p:nvPr>
        </p:nvSpPr>
        <p:spPr>
          <a:xfrm>
            <a:off x="815340" y="1084217"/>
            <a:ext cx="3965666" cy="4116977"/>
          </a:xfrm>
        </p:spPr>
        <p:txBody>
          <a:bodyPr>
            <a:normAutofit fontScale="85000" lnSpcReduction="10000"/>
          </a:bodyPr>
          <a:lstStyle/>
          <a:p>
            <a:r>
              <a:rPr lang="en-US" sz="2400" dirty="0" err="1"/>
              <a:t>Heti</a:t>
            </a:r>
            <a:r>
              <a:rPr lang="en-US" sz="2400" dirty="0"/>
              <a:t> </a:t>
            </a:r>
            <a:r>
              <a:rPr lang="en-US" sz="2400" dirty="0" err="1"/>
              <a:t>samana</a:t>
            </a:r>
            <a:r>
              <a:rPr lang="en-US" sz="2400" dirty="0"/>
              <a:t> </a:t>
            </a:r>
            <a:r>
              <a:rPr lang="en-US" sz="2400" dirty="0" err="1"/>
              <a:t>viikkona</a:t>
            </a:r>
            <a:r>
              <a:rPr lang="en-US" sz="2400" dirty="0"/>
              <a:t> kun </a:t>
            </a:r>
            <a:r>
              <a:rPr lang="en-US" sz="2400" dirty="0" err="1"/>
              <a:t>olin</a:t>
            </a:r>
            <a:r>
              <a:rPr lang="en-US" sz="2400" dirty="0"/>
              <a:t> </a:t>
            </a:r>
            <a:r>
              <a:rPr lang="en-US" sz="2400" i="1" dirty="0" err="1"/>
              <a:t>päässyt</a:t>
            </a:r>
            <a:r>
              <a:rPr lang="en-US" sz="2400" i="1" dirty="0"/>
              <a:t> All Stars </a:t>
            </a:r>
            <a:r>
              <a:rPr lang="en-US" sz="2400" i="1" dirty="0" err="1"/>
              <a:t>tapahtumasta</a:t>
            </a:r>
            <a:r>
              <a:rPr lang="en-US" sz="2400" i="1" dirty="0"/>
              <a:t> </a:t>
            </a:r>
            <a:r>
              <a:rPr lang="en-US" sz="2400" i="1" dirty="0" err="1"/>
              <a:t>vanhemilleni</a:t>
            </a:r>
            <a:r>
              <a:rPr lang="en-US" sz="2400" i="1" dirty="0"/>
              <a:t> </a:t>
            </a:r>
            <a:r>
              <a:rPr lang="en-US" sz="2400" i="1" dirty="0" err="1"/>
              <a:t>tuli</a:t>
            </a:r>
            <a:r>
              <a:rPr lang="en-US" sz="2400" i="1" dirty="0"/>
              <a:t> </a:t>
            </a:r>
            <a:r>
              <a:rPr lang="en-US" sz="2400" i="1" dirty="0" err="1"/>
              <a:t>soitto</a:t>
            </a:r>
            <a:r>
              <a:rPr lang="en-US" sz="2400" i="1" dirty="0"/>
              <a:t> </a:t>
            </a:r>
            <a:r>
              <a:rPr lang="en-US" sz="2400" i="1" dirty="0" err="1"/>
              <a:t>toisesta</a:t>
            </a:r>
            <a:r>
              <a:rPr lang="en-US" sz="2400" i="1" dirty="0"/>
              <a:t> </a:t>
            </a:r>
            <a:r>
              <a:rPr lang="en-US" sz="2400" i="1" dirty="0" err="1"/>
              <a:t>maajoukkeleiristä</a:t>
            </a:r>
            <a:r>
              <a:rPr lang="en-US" sz="2400" i="1" dirty="0"/>
              <a:t>, </a:t>
            </a:r>
            <a:r>
              <a:rPr lang="en-US" sz="2400" i="1" dirty="0" err="1"/>
              <a:t>joka</a:t>
            </a:r>
            <a:r>
              <a:rPr lang="en-US" sz="2400" i="1" dirty="0"/>
              <a:t> </a:t>
            </a:r>
            <a:r>
              <a:rPr lang="en-US" sz="2400" i="1" dirty="0" err="1"/>
              <a:t>oli</a:t>
            </a:r>
            <a:r>
              <a:rPr lang="en-US" sz="2400" i="1" dirty="0"/>
              <a:t> </a:t>
            </a:r>
            <a:r>
              <a:rPr lang="en-US" sz="2400" i="1" dirty="0" err="1"/>
              <a:t>virallinen</a:t>
            </a:r>
            <a:r>
              <a:rPr lang="en-US" sz="2400" i="1" dirty="0"/>
              <a:t> </a:t>
            </a:r>
            <a:r>
              <a:rPr lang="en-US" sz="2400" i="1" dirty="0" err="1"/>
              <a:t>maaoukkuetie</a:t>
            </a:r>
            <a:r>
              <a:rPr lang="en-US" sz="2400" i="1" dirty="0"/>
              <a:t> </a:t>
            </a:r>
            <a:r>
              <a:rPr lang="en-US" sz="2400" i="1" dirty="0" err="1"/>
              <a:t>kamppanja</a:t>
            </a:r>
            <a:r>
              <a:rPr lang="en-US" sz="2400" dirty="0"/>
              <a:t>. Olen </a:t>
            </a:r>
            <a:r>
              <a:rPr lang="en-US" sz="2400" dirty="0" err="1"/>
              <a:t>ollut</a:t>
            </a:r>
            <a:r>
              <a:rPr lang="en-US" sz="2400" dirty="0"/>
              <a:t> </a:t>
            </a:r>
            <a:r>
              <a:rPr lang="en-US" sz="2400" dirty="0" err="1"/>
              <a:t>niillä</a:t>
            </a:r>
            <a:r>
              <a:rPr lang="en-US" sz="2400" dirty="0"/>
              <a:t> </a:t>
            </a:r>
            <a:r>
              <a:rPr lang="en-US" sz="2400" dirty="0" err="1"/>
              <a:t>leireillä</a:t>
            </a:r>
            <a:r>
              <a:rPr lang="en-US" sz="2400" dirty="0"/>
              <a:t> </a:t>
            </a:r>
            <a:r>
              <a:rPr lang="en-US" sz="2400" dirty="0" err="1"/>
              <a:t>kolme</a:t>
            </a:r>
            <a:r>
              <a:rPr lang="en-US" sz="2400" dirty="0"/>
              <a:t> </a:t>
            </a:r>
            <a:r>
              <a:rPr lang="en-US" sz="2400" dirty="0" err="1"/>
              <a:t>kertaa</a:t>
            </a:r>
            <a:r>
              <a:rPr lang="en-US" sz="2400" dirty="0"/>
              <a:t>. </a:t>
            </a:r>
            <a:r>
              <a:rPr lang="en-US" sz="2400" dirty="0" err="1"/>
              <a:t>Kerran</a:t>
            </a:r>
            <a:r>
              <a:rPr lang="en-US" sz="2400" dirty="0"/>
              <a:t> United=</a:t>
            </a:r>
            <a:r>
              <a:rPr lang="en-US" sz="2400" dirty="0" err="1"/>
              <a:t>eli</a:t>
            </a:r>
            <a:r>
              <a:rPr lang="en-US" sz="2400" dirty="0"/>
              <a:t> </a:t>
            </a:r>
            <a:r>
              <a:rPr lang="en-US" sz="2400" dirty="0" err="1"/>
              <a:t>valituista</a:t>
            </a:r>
            <a:r>
              <a:rPr lang="en-US" sz="2400" dirty="0"/>
              <a:t> </a:t>
            </a:r>
            <a:r>
              <a:rPr lang="en-US" sz="2400" dirty="0" err="1"/>
              <a:t>pelaajista</a:t>
            </a:r>
            <a:r>
              <a:rPr lang="en-US" sz="2400" dirty="0"/>
              <a:t> </a:t>
            </a:r>
            <a:r>
              <a:rPr lang="en-US" sz="2400" dirty="0" err="1"/>
              <a:t>koostuva</a:t>
            </a:r>
            <a:r>
              <a:rPr lang="en-US" sz="2400" dirty="0"/>
              <a:t> </a:t>
            </a:r>
            <a:r>
              <a:rPr lang="en-US" sz="2400" dirty="0" err="1"/>
              <a:t>joukkue</a:t>
            </a:r>
            <a:r>
              <a:rPr lang="en-US" sz="2400" dirty="0"/>
              <a:t>, ja </a:t>
            </a:r>
            <a:r>
              <a:rPr lang="en-US" sz="2400" dirty="0" err="1"/>
              <a:t>kaksi</a:t>
            </a:r>
            <a:r>
              <a:rPr lang="en-US" sz="2400" dirty="0"/>
              <a:t> </a:t>
            </a:r>
            <a:r>
              <a:rPr lang="en-US" sz="2400" dirty="0" err="1"/>
              <a:t>kertaa</a:t>
            </a:r>
            <a:r>
              <a:rPr lang="en-US" sz="2400" dirty="0"/>
              <a:t> </a:t>
            </a:r>
            <a:r>
              <a:rPr lang="en-US" sz="2400" dirty="0" err="1"/>
              <a:t>Kuopion</a:t>
            </a:r>
            <a:r>
              <a:rPr lang="en-US" sz="2400" dirty="0"/>
              <a:t> </a:t>
            </a:r>
            <a:r>
              <a:rPr lang="en-US" sz="2400" dirty="0" err="1"/>
              <a:t>Welhojen</a:t>
            </a:r>
            <a:r>
              <a:rPr lang="en-US" sz="2400" dirty="0"/>
              <a:t> </a:t>
            </a:r>
            <a:r>
              <a:rPr lang="en-US" sz="2400" dirty="0" err="1"/>
              <a:t>mukana</a:t>
            </a:r>
            <a:r>
              <a:rPr lang="en-US" sz="2400" dirty="0"/>
              <a:t>. </a:t>
            </a:r>
            <a:r>
              <a:rPr lang="en-US" sz="2400" dirty="0" err="1"/>
              <a:t>Leirit</a:t>
            </a:r>
            <a:r>
              <a:rPr lang="en-US" sz="2400" dirty="0"/>
              <a:t> </a:t>
            </a:r>
            <a:r>
              <a:rPr lang="en-US" sz="2400" dirty="0" err="1"/>
              <a:t>pidetään</a:t>
            </a:r>
            <a:r>
              <a:rPr lang="en-US" sz="2400" dirty="0"/>
              <a:t> </a:t>
            </a:r>
            <a:r>
              <a:rPr lang="en-US" sz="2400" dirty="0" err="1"/>
              <a:t>Eerikkilän-urheiluopistolla</a:t>
            </a:r>
            <a:r>
              <a:rPr lang="en-US" sz="2400" dirty="0"/>
              <a:t>.</a:t>
            </a:r>
          </a:p>
          <a:p>
            <a:endParaRPr lang="fi-FI" dirty="0"/>
          </a:p>
        </p:txBody>
      </p:sp>
      <p:pic>
        <p:nvPicPr>
          <p:cNvPr id="7" name="Kuvan paikkamerkki 6"/>
          <p:cNvPicPr>
            <a:picLocks noGrp="1" noChangeAspect="1"/>
          </p:cNvPicPr>
          <p:nvPr>
            <p:ph type="pic" idx="1"/>
          </p:nvPr>
        </p:nvPicPr>
        <p:blipFill>
          <a:blip r:embed="rId2">
            <a:extLst>
              <a:ext uri="{28A0092B-C50C-407E-A947-70E740481C1C}">
                <a14:useLocalDpi xmlns:a14="http://schemas.microsoft.com/office/drawing/2010/main" val="0"/>
              </a:ext>
            </a:extLst>
          </a:blip>
          <a:srcRect t="13615" b="13615"/>
          <a:stretch>
            <a:fillRect/>
          </a:stretch>
        </p:blipFill>
        <p:spPr/>
      </p:pic>
    </p:spTree>
    <p:extLst>
      <p:ext uri="{BB962C8B-B14F-4D97-AF65-F5344CB8AC3E}">
        <p14:creationId xmlns:p14="http://schemas.microsoft.com/office/powerpoint/2010/main" val="12788270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E016E4-64F1-4515-AE08-3450EADB65AF}"/>
              </a:ext>
            </a:extLst>
          </p:cNvPr>
          <p:cNvSpPr>
            <a:spLocks noGrp="1"/>
          </p:cNvSpPr>
          <p:nvPr>
            <p:ph type="title"/>
          </p:nvPr>
        </p:nvSpPr>
        <p:spPr>
          <a:xfrm>
            <a:off x="534987" y="1991473"/>
            <a:ext cx="9555462" cy="106662"/>
          </a:xfrm>
        </p:spPr>
        <p:txBody>
          <a:bodyPr>
            <a:normAutofit fontScale="90000"/>
          </a:bodyPr>
          <a:lstStyle/>
          <a:p>
            <a:r>
              <a:rPr lang="en-US" dirty="0" err="1"/>
              <a:t>Kuinka</a:t>
            </a:r>
            <a:r>
              <a:rPr lang="en-US" dirty="0"/>
              <a:t> </a:t>
            </a:r>
            <a:r>
              <a:rPr lang="en-US" dirty="0" err="1"/>
              <a:t>salibandy</a:t>
            </a:r>
            <a:r>
              <a:rPr lang="en-US" dirty="0"/>
              <a:t> on </a:t>
            </a:r>
            <a:r>
              <a:rPr lang="en-US" dirty="0" err="1"/>
              <a:t>vaikuttanut</a:t>
            </a:r>
            <a:r>
              <a:rPr lang="en-US" dirty="0"/>
              <a:t> </a:t>
            </a:r>
            <a:r>
              <a:rPr lang="en-US" dirty="0" err="1"/>
              <a:t>elämääni</a:t>
            </a:r>
          </a:p>
        </p:txBody>
      </p:sp>
      <p:sp>
        <p:nvSpPr>
          <p:cNvPr id="3" name="Text Placeholder 2">
            <a:extLst>
              <a:ext uri="{FF2B5EF4-FFF2-40B4-BE49-F238E27FC236}">
                <a16:creationId xmlns:a16="http://schemas.microsoft.com/office/drawing/2014/main" id="{64C44E84-3691-4991-AEBB-BC2C92F595CD}"/>
              </a:ext>
            </a:extLst>
          </p:cNvPr>
          <p:cNvSpPr>
            <a:spLocks noGrp="1"/>
          </p:cNvSpPr>
          <p:nvPr>
            <p:ph type="body" idx="1"/>
          </p:nvPr>
        </p:nvSpPr>
        <p:spPr>
          <a:xfrm>
            <a:off x="765025" y="2390404"/>
            <a:ext cx="9612971" cy="2969248"/>
          </a:xfrm>
        </p:spPr>
        <p:txBody>
          <a:bodyPr vert="horz" lIns="91440" tIns="45720" rIns="91440" bIns="45720" rtlCol="0" anchor="t">
            <a:normAutofit/>
          </a:bodyPr>
          <a:lstStyle/>
          <a:p>
            <a:r>
              <a:rPr lang="en-US" dirty="0" err="1"/>
              <a:t>Salibandy</a:t>
            </a:r>
            <a:r>
              <a:rPr lang="en-US" dirty="0"/>
              <a:t> vie </a:t>
            </a:r>
            <a:r>
              <a:rPr lang="en-US" dirty="0" err="1"/>
              <a:t>paljon</a:t>
            </a:r>
            <a:r>
              <a:rPr lang="en-US" dirty="0"/>
              <a:t> </a:t>
            </a:r>
            <a:r>
              <a:rPr lang="en-US" dirty="0" err="1"/>
              <a:t>aikaa</a:t>
            </a:r>
            <a:r>
              <a:rPr lang="en-US" dirty="0"/>
              <a:t> </a:t>
            </a:r>
            <a:r>
              <a:rPr lang="en-US" dirty="0" err="1"/>
              <a:t>vapaa-ajastani</a:t>
            </a:r>
            <a:r>
              <a:rPr lang="en-US" dirty="0"/>
              <a:t>. </a:t>
            </a:r>
            <a:r>
              <a:rPr lang="en-US" dirty="0" err="1"/>
              <a:t>Joskus</a:t>
            </a:r>
            <a:r>
              <a:rPr lang="en-US" dirty="0"/>
              <a:t> </a:t>
            </a:r>
            <a:r>
              <a:rPr lang="en-US" dirty="0" err="1"/>
              <a:t>koulutehtävät</a:t>
            </a:r>
            <a:r>
              <a:rPr lang="en-US" dirty="0"/>
              <a:t> </a:t>
            </a:r>
            <a:r>
              <a:rPr lang="en-US" dirty="0" err="1"/>
              <a:t>ovat</a:t>
            </a:r>
            <a:r>
              <a:rPr lang="en-US" dirty="0"/>
              <a:t> </a:t>
            </a:r>
            <a:r>
              <a:rPr lang="en-US" dirty="0" err="1"/>
              <a:t>jääneet</a:t>
            </a:r>
            <a:r>
              <a:rPr lang="en-US" dirty="0"/>
              <a:t> </a:t>
            </a:r>
            <a:r>
              <a:rPr lang="en-US" dirty="0" err="1"/>
              <a:t>tekemättä</a:t>
            </a:r>
            <a:r>
              <a:rPr lang="en-US" dirty="0"/>
              <a:t>, </a:t>
            </a:r>
            <a:r>
              <a:rPr lang="en-US" dirty="0" err="1"/>
              <a:t>sillä</a:t>
            </a:r>
            <a:r>
              <a:rPr lang="en-US" dirty="0"/>
              <a:t> on </a:t>
            </a:r>
            <a:r>
              <a:rPr lang="en-US" dirty="0" err="1"/>
              <a:t>ollut</a:t>
            </a:r>
            <a:r>
              <a:rPr lang="en-US" dirty="0"/>
              <a:t> </a:t>
            </a:r>
            <a:r>
              <a:rPr lang="en-US" dirty="0" err="1"/>
              <a:t>treenjä</a:t>
            </a:r>
            <a:r>
              <a:rPr lang="en-US" dirty="0"/>
              <a:t> ja </a:t>
            </a:r>
            <a:r>
              <a:rPr lang="en-US" dirty="0" err="1"/>
              <a:t>vedellyt</a:t>
            </a:r>
            <a:r>
              <a:rPr lang="en-US" dirty="0"/>
              <a:t> </a:t>
            </a:r>
            <a:r>
              <a:rPr lang="en-US" dirty="0" err="1"/>
              <a:t>ulkona</a:t>
            </a:r>
            <a:r>
              <a:rPr lang="en-US" dirty="0"/>
              <a:t> </a:t>
            </a:r>
            <a:r>
              <a:rPr lang="en-US" dirty="0" err="1"/>
              <a:t>kuistilla</a:t>
            </a:r>
            <a:r>
              <a:rPr lang="en-US" dirty="0"/>
              <a:t>.</a:t>
            </a:r>
          </a:p>
          <a:p>
            <a:endParaRPr lang="en-US" dirty="0"/>
          </a:p>
          <a:p>
            <a:r>
              <a:rPr lang="en-US" err="1"/>
              <a:t>Kuntoni</a:t>
            </a:r>
            <a:r>
              <a:rPr lang="en-US" dirty="0"/>
              <a:t> on </a:t>
            </a:r>
            <a:r>
              <a:rPr lang="en-US" err="1"/>
              <a:t>noussut</a:t>
            </a:r>
            <a:r>
              <a:rPr lang="en-US" dirty="0"/>
              <a:t> </a:t>
            </a:r>
            <a:r>
              <a:rPr lang="en-US" err="1"/>
              <a:t>salibandyn</a:t>
            </a:r>
            <a:r>
              <a:rPr lang="en-US" dirty="0"/>
              <a:t> </a:t>
            </a:r>
            <a:r>
              <a:rPr lang="en-US" err="1"/>
              <a:t>ansiosta</a:t>
            </a:r>
            <a:r>
              <a:rPr lang="en-US" dirty="0"/>
              <a:t> ja </a:t>
            </a:r>
            <a:r>
              <a:rPr lang="en-US" err="1"/>
              <a:t>itsekuri</a:t>
            </a:r>
            <a:r>
              <a:rPr lang="en-US" dirty="0"/>
              <a:t>, </a:t>
            </a:r>
            <a:r>
              <a:rPr lang="en-US" err="1"/>
              <a:t>sillä</a:t>
            </a:r>
            <a:r>
              <a:rPr lang="en-US" dirty="0"/>
              <a:t> </a:t>
            </a:r>
            <a:r>
              <a:rPr lang="en-US" err="1"/>
              <a:t>kun</a:t>
            </a:r>
            <a:r>
              <a:rPr lang="en-US" dirty="0"/>
              <a:t> </a:t>
            </a:r>
            <a:r>
              <a:rPr lang="en-US" err="1"/>
              <a:t>pelaat</a:t>
            </a:r>
            <a:r>
              <a:rPr lang="en-US" dirty="0"/>
              <a:t> </a:t>
            </a:r>
            <a:r>
              <a:rPr lang="en-US" err="1"/>
              <a:t>joukkueessa</a:t>
            </a:r>
            <a:r>
              <a:rPr lang="en-US" dirty="0"/>
              <a:t>, et </a:t>
            </a:r>
            <a:r>
              <a:rPr lang="en-US" err="1"/>
              <a:t>voi</a:t>
            </a:r>
            <a:r>
              <a:rPr lang="en-US" dirty="0"/>
              <a:t> </a:t>
            </a:r>
            <a:r>
              <a:rPr lang="en-US" err="1"/>
              <a:t>tehdä</a:t>
            </a:r>
            <a:r>
              <a:rPr lang="en-US" dirty="0"/>
              <a:t> </a:t>
            </a:r>
            <a:r>
              <a:rPr lang="en-US" err="1"/>
              <a:t>mitä</a:t>
            </a:r>
            <a:r>
              <a:rPr lang="en-US" dirty="0"/>
              <a:t> </a:t>
            </a:r>
            <a:r>
              <a:rPr lang="en-US" dirty="0" err="1"/>
              <a:t>itse</a:t>
            </a:r>
            <a:r>
              <a:rPr lang="en-US" dirty="0"/>
              <a:t> </a:t>
            </a:r>
            <a:r>
              <a:rPr lang="en-US" dirty="0" err="1"/>
              <a:t>haluat</a:t>
            </a:r>
            <a:r>
              <a:rPr lang="en-US" dirty="0"/>
              <a:t>, </a:t>
            </a:r>
            <a:r>
              <a:rPr lang="en-US" dirty="0" err="1"/>
              <a:t>vaan</a:t>
            </a:r>
            <a:r>
              <a:rPr lang="en-US" dirty="0"/>
              <a:t> </a:t>
            </a:r>
            <a:r>
              <a:rPr lang="en-US" dirty="0" err="1"/>
              <a:t>kuuntelet</a:t>
            </a:r>
            <a:r>
              <a:rPr lang="en-US" dirty="0"/>
              <a:t> </a:t>
            </a:r>
            <a:r>
              <a:rPr lang="en-US" dirty="0" err="1"/>
              <a:t>muidenkin</a:t>
            </a:r>
            <a:r>
              <a:rPr lang="en-US" dirty="0"/>
              <a:t> </a:t>
            </a:r>
            <a:r>
              <a:rPr lang="en-US" dirty="0" err="1"/>
              <a:t>mielipiteen</a:t>
            </a:r>
            <a:r>
              <a:rPr lang="en-US" dirty="0"/>
              <a:t>.</a:t>
            </a:r>
          </a:p>
          <a:p>
            <a:endParaRPr lang="en-US" dirty="0"/>
          </a:p>
        </p:txBody>
      </p:sp>
    </p:spTree>
    <p:extLst>
      <p:ext uri="{BB962C8B-B14F-4D97-AF65-F5344CB8AC3E}">
        <p14:creationId xmlns:p14="http://schemas.microsoft.com/office/powerpoint/2010/main" val="22545299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953589" y="457200"/>
            <a:ext cx="12514217" cy="5969726"/>
          </a:xfrm>
        </p:spPr>
        <p:txBody>
          <a:bodyPr>
            <a:normAutofit/>
          </a:bodyPr>
          <a:lstStyle/>
          <a:p>
            <a:r>
              <a:rPr lang="fi-FI" sz="8800" dirty="0" smtClean="0"/>
              <a:t>KIITOS :D</a:t>
            </a:r>
            <a:endParaRPr lang="fi-FI" sz="8800" dirty="0"/>
          </a:p>
        </p:txBody>
      </p:sp>
    </p:spTree>
    <p:extLst>
      <p:ext uri="{BB962C8B-B14F-4D97-AF65-F5344CB8AC3E}">
        <p14:creationId xmlns:p14="http://schemas.microsoft.com/office/powerpoint/2010/main" val="937229939"/>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TF00001241</Template>
  <TotalTime>11</TotalTime>
  <Words>122</Words>
  <Application>Microsoft Office PowerPoint</Application>
  <PresentationFormat>Laajakuva</PresentationFormat>
  <Paragraphs>14</Paragraphs>
  <Slides>7</Slides>
  <Notes>0</Notes>
  <HiddenSlides>0</HiddenSlides>
  <MMClips>0</MMClips>
  <ScaleCrop>false</ScaleCrop>
  <HeadingPairs>
    <vt:vector size="6" baseType="variant">
      <vt:variant>
        <vt:lpstr>Käytetyt fontit</vt:lpstr>
      </vt:variant>
      <vt:variant>
        <vt:i4>1</vt:i4>
      </vt:variant>
      <vt:variant>
        <vt:lpstr>Teema</vt:lpstr>
      </vt:variant>
      <vt:variant>
        <vt:i4>1</vt:i4>
      </vt:variant>
      <vt:variant>
        <vt:lpstr>Dian otsikot</vt:lpstr>
      </vt:variant>
      <vt:variant>
        <vt:i4>7</vt:i4>
      </vt:variant>
    </vt:vector>
  </HeadingPairs>
  <TitlesOfParts>
    <vt:vector size="9" baseType="lpstr">
      <vt:lpstr>Franklin Gothic Book</vt:lpstr>
      <vt:lpstr>Crop</vt:lpstr>
      <vt:lpstr>Elämäni vaikuttaja: salibandy</vt:lpstr>
      <vt:lpstr>Minun salibandy-urani alku</vt:lpstr>
      <vt:lpstr>PowerPoint-esitys</vt:lpstr>
      <vt:lpstr>Maajoukkueurani</vt:lpstr>
      <vt:lpstr>PowerPoint-esitys</vt:lpstr>
      <vt:lpstr>Kuinka salibandy on vaikuttanut elämääni</vt:lpstr>
      <vt:lpstr>KIITOS :D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Juhani Härkönen</dc:creator>
  <cp:lastModifiedBy>Juhani Härkönen</cp:lastModifiedBy>
  <cp:revision>314</cp:revision>
  <dcterms:created xsi:type="dcterms:W3CDTF">2015-09-21T23:24:45Z</dcterms:created>
  <dcterms:modified xsi:type="dcterms:W3CDTF">2018-11-29T07:16:26Z</dcterms:modified>
</cp:coreProperties>
</file>