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CC0D65-603E-45D8-9B69-CE377F7EE87E}" v="5" dt="2020-10-07T20:25:56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6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5DA781-EF47-41B8-B288-57906AC4F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7D98DDB-56E8-43BB-988B-3A3A145CF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66B224-9DA7-4D51-8FC2-371181141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7FB38D-F594-439F-9D2B-7E1EEE739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908EB-1C7D-4819-9E6B-9F5A150B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388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88F663-10DA-43BC-8DEC-86A4AD0E7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7A025E4-DA35-442A-85ED-907ACC86F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53115-2634-482F-9063-BFE03A24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213273-E73D-4BD2-AD4B-F5F577700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ED2E29-EA66-41EF-850E-08636E0A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19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169C94A-F3BA-422C-8B52-9B6C93670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E6BA60-6EB0-4E96-B1A8-662AF7882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08096A-1E39-47DA-88BF-BAA6BBF9C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A9826E-9074-4F35-B2AE-3AC745308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842F6C-F22C-4DD7-A66F-4F0DEF38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23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9F3B28-8F0B-4C1F-B6BA-D22F6E7DE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8FAD4F-16AD-416A-98E8-D59CA527E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F47405-E350-4995-9F1A-33DEE4B0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8686A8-C2FF-4BDA-ADBE-666142554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77E836-1B30-494E-ACF4-41E17A15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6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3A55FE-718C-4260-A8C0-4A0BC85C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9BDFF8-7FEC-4035-A386-B663C9540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B7E657-9EB6-4558-B664-19A6A7FB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430589-7B45-4704-B56F-C395FA690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7E72E0-880B-4C03-A229-8B24D1E7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653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15F0E6-36F4-4CF3-8692-D21FAB7CA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932B78-D907-4AB1-9599-3A3031CB30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C8C600-AA6C-4A71-8939-488664E6C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A76D48-FE68-4EEA-AF25-FA238F9D3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0CA7FD2-E9B8-45BC-A298-245AF0BFD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2026DF7-9BC1-45F4-B61E-A3E4A9F4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420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E4D7AA-1DCC-4D2A-84FC-1081ADC4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1E3617-1C00-4BAE-8DB7-CE4899E8F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2B4FAB7-C202-4023-937C-7C7C976E0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ECF5A61-5AE1-474A-8A2C-A35C6A9BF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7DFE7BF-94CC-4E50-9DCD-654AF8A3CB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78A1A2B-4F9F-4182-B9B2-29D9B375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1D16752-17D4-474F-9E80-645864BDB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DCC2211-7303-42C3-A18E-42A60A930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60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3B6EC4-ED36-4220-99A0-B511DE7FF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173F2F9-8204-4105-A590-211FA5A6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745B77-3528-46A3-B1DD-66748C35E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08D1A02-D012-4FEF-A0CC-2287BA4F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8498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9CEAB71-C35D-419B-B3D7-1626DB084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35762C9-0708-492E-A797-049E025D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B57C2D7-AC77-4085-B0CB-C71FCBCE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475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F301EA-962D-42F5-A42A-3876351E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7CBA35-0EA5-4486-BFCD-656A355D8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FD7FC7-4C1A-4D1C-A255-9A358F29D7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B91F1D-339E-49B9-B301-1C4C3E2D1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A1298D-1AEB-4687-8D41-0B4CC1D0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DF915E9-98AA-41BA-8B65-2A8FA2562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252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F0994-FBE8-40EC-9A90-26962C14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083CFC9-F327-4950-82F9-5B44A1736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7D541BF-D637-4245-97D0-6381E35F0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54DEFDD-DAAF-4CD1-A169-DAF2B7E31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C5657F2-F80E-48AF-9E2F-FC0B08E5E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DD92DE-09B3-4D2F-B736-F3506301E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660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AD320D0-5F36-4FF5-A951-57BE19490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DBF3CA-6AF6-4067-AC32-FF93B2A75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9F105F-FB79-43FB-BDFF-691819B20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2281B-960C-4018-BABC-2B07E41880DE}" type="datetimeFigureOut">
              <a:rPr lang="fi-FI" smtClean="0"/>
              <a:t>7.10.2020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DF7A80-067B-4929-9355-C9584B538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75B302-A594-469B-8EFA-407B6F1F5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3E76-72B7-4B94-85AE-02342AB67A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614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q4jTBpqOhlg?feature=oembe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VwxYnuEMUug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7u9UirjQH9E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JVOCr_3zw_M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njxS2BkFJ0A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240459-C84C-4808-840F-BE83262E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Millainen on hyvä videohakemus?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ADA838-BE81-4F10-A840-9DD787A6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/>
              <a:t>Videohakemusten pyytäminen on yleistynyt nopeasti</a:t>
            </a:r>
          </a:p>
          <a:p>
            <a:r>
              <a:rPr lang="en-US" sz="1900"/>
              <a:t>Työnhakijalle video tarjoaa keinon erottautua massasta</a:t>
            </a:r>
          </a:p>
          <a:p>
            <a:r>
              <a:rPr lang="en-US" sz="1900"/>
              <a:t>Työnantajan kannalta videomateriaalin saaminen helpottaa hakijoiden esikarsintaa </a:t>
            </a:r>
          </a:p>
          <a:p>
            <a:r>
              <a:rPr lang="en-US" sz="1900"/>
              <a:t>Videon välityksellä hakijasta voi saada selkeämmän kuvan kuin perinteisen työhakemuksen välityksellä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nline-media 4" title="Videohakemuksen tekeminen ⎮ Duunitorin Työnhakuvinkit">
            <a:hlinkClick r:id="" action="ppaction://media"/>
            <a:extLst>
              <a:ext uri="{FF2B5EF4-FFF2-40B4-BE49-F238E27FC236}">
                <a16:creationId xmlns:a16="http://schemas.microsoft.com/office/drawing/2014/main" id="{D5639B07-314D-48CD-B69C-793059FD46EE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05862" y="1734440"/>
            <a:ext cx="6019331" cy="338587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16805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240459-C84C-4808-840F-BE83262E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Millainen on hyvä videohakemus?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ADA838-BE81-4F10-A840-9DD787A6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Tee jotain erilaista </a:t>
            </a:r>
          </a:p>
          <a:p>
            <a:r>
              <a:rPr lang="en-US" sz="2000"/>
              <a:t>Mieti yritystä, johon olet hakemassa tai omaa alaasi laajemmin</a:t>
            </a:r>
          </a:p>
          <a:p>
            <a:r>
              <a:rPr lang="en-US" sz="2000"/>
              <a:t>Miten voisit tuoda omaa itseäsi esille hauskalla ja oivaltavalla tavalla?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nline-media 4" title="CV-baari Elli Esimerkki 1">
            <a:hlinkClick r:id="" action="ppaction://media"/>
            <a:extLst>
              <a:ext uri="{FF2B5EF4-FFF2-40B4-BE49-F238E27FC236}">
                <a16:creationId xmlns:a16="http://schemas.microsoft.com/office/drawing/2014/main" id="{3B54848D-265D-4729-9E13-586A43466C6F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05862" y="1734440"/>
            <a:ext cx="6019331" cy="338587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1555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6240459-C84C-4808-840F-BE83262E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Millainen on hyvä videohakemus?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ADA838-BE81-4F10-A840-9DD787A6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094" y="2718054"/>
            <a:ext cx="3438906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700"/>
              <a:t>Kiinnitä huomiota valaistukseen ja äänenlaatuun</a:t>
            </a:r>
          </a:p>
          <a:p>
            <a:r>
              <a:rPr lang="en-US" sz="1700"/>
              <a:t>Nykyään lähes kaikki puhelimetkin on varustettu kohtuullisen hyvillä kameroilla</a:t>
            </a:r>
          </a:p>
          <a:p>
            <a:r>
              <a:rPr lang="en-US" sz="1700"/>
              <a:t>Saat videostasi ammattimaisen näköisen kun kuvaat sen mahdollisimman valoisassa ympäristössä ja karsit taustalta pois turhan melun</a:t>
            </a:r>
          </a:p>
        </p:txBody>
      </p:sp>
      <p:pic>
        <p:nvPicPr>
          <p:cNvPr id="5" name="Online-media 4" title="Video CV Ilkka Pekkarinen">
            <a:hlinkClick r:id="" action="ppaction://media"/>
            <a:extLst>
              <a:ext uri="{FF2B5EF4-FFF2-40B4-BE49-F238E27FC236}">
                <a16:creationId xmlns:a16="http://schemas.microsoft.com/office/drawing/2014/main" id="{9C779048-F7A4-4952-96F2-0F8FF2D7272A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901184" y="1532477"/>
            <a:ext cx="6922008" cy="389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11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6240459-C84C-4808-840F-BE83262E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Millainen on hyvä videohakemus?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ADA838-BE81-4F10-A840-9DD787A6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1480" y="2684095"/>
            <a:ext cx="4443154" cy="34928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/>
              <a:t>Tee useampi lyhyt video</a:t>
            </a:r>
          </a:p>
          <a:p>
            <a:r>
              <a:rPr lang="en-US" sz="1800"/>
              <a:t>Hyvä videohakemus on lyhyt ja ytimekäs</a:t>
            </a:r>
          </a:p>
          <a:p>
            <a:r>
              <a:rPr lang="en-US" sz="1800"/>
              <a:t>Mikäli sinulla on paljon sanottavaa, jaa videosi useampaan pieneen osaan</a:t>
            </a:r>
          </a:p>
          <a:p>
            <a:r>
              <a:rPr lang="en-US" sz="1800"/>
              <a:t>Keskity jokaisessa videossa yhteen pääpointtiin</a:t>
            </a:r>
          </a:p>
          <a:p>
            <a:r>
              <a:rPr lang="en-US" sz="1800"/>
              <a:t>Saat jaettua paljon asiaa kyllästyttämättä katsojaasi yhdellä liian pitkällä videolla</a:t>
            </a:r>
          </a:p>
          <a:p>
            <a:r>
              <a:rPr lang="en-US" sz="1800"/>
              <a:t>Linkitä videot toisiinsa tarvittaessa</a:t>
            </a:r>
          </a:p>
        </p:txBody>
      </p:sp>
      <p:pic>
        <p:nvPicPr>
          <p:cNvPr id="5" name="Online-media 4" title="Näin teet hyvän työhakemuksen - op.media">
            <a:hlinkClick r:id="" action="ppaction://media"/>
            <a:extLst>
              <a:ext uri="{FF2B5EF4-FFF2-40B4-BE49-F238E27FC236}">
                <a16:creationId xmlns:a16="http://schemas.microsoft.com/office/drawing/2014/main" id="{122767D7-F17D-4034-A9AA-51B66765ECD4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85816" y="1589954"/>
            <a:ext cx="6440424" cy="362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653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1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6240459-C84C-4808-840F-BE83262E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978619"/>
            <a:ext cx="3410712" cy="11064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Millainen on hyvä videohakemus?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ADA838-BE81-4F10-A840-9DD787A6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252870"/>
            <a:ext cx="3412219" cy="356025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200"/>
              <a:t>Puhu selkeästi. Harjoittele puhettasi huolella.</a:t>
            </a:r>
          </a:p>
          <a:p>
            <a:r>
              <a:rPr lang="en-US" sz="1200"/>
              <a:t>Vältä niinku -tyyppisiä täytesanoja ja muminaa</a:t>
            </a:r>
          </a:p>
          <a:p>
            <a:r>
              <a:rPr lang="en-US" sz="1200"/>
              <a:t>Hengenvedot, huokaukset ja tauot voi leikata videolta</a:t>
            </a:r>
          </a:p>
          <a:p>
            <a:r>
              <a:rPr lang="en-US" sz="1200"/>
              <a:t>Muista puhua myös ja katso suoraan linssiin</a:t>
            </a:r>
          </a:p>
          <a:p>
            <a:r>
              <a:rPr lang="en-US" sz="1200"/>
              <a:t>Älä anna pukeutumisesi viedä kaikkea huomiota</a:t>
            </a:r>
          </a:p>
          <a:p>
            <a:r>
              <a:rPr lang="en-US" sz="1200"/>
              <a:t>Oma vaatetus kannattaa pitää asiallisena ja yksinkertaisena</a:t>
            </a:r>
          </a:p>
          <a:p>
            <a:r>
              <a:rPr lang="en-US" sz="1200"/>
              <a:t>Räikeät värit ja isot korut vievät huomion pois sinusta</a:t>
            </a:r>
          </a:p>
          <a:p>
            <a:r>
              <a:rPr lang="en-US" sz="1200"/>
              <a:t>Mieti, mitä pukisit päällesi työhaastatteluun ja pukeudu videotasi varten samalla tavalla</a:t>
            </a:r>
          </a:p>
          <a:p>
            <a:r>
              <a:rPr lang="en-US" sz="1200"/>
              <a:t>Pidä tausta siistinä. Epäsiisti tai levoton tausta voi viedä huomion sinusta itsestäsi</a:t>
            </a:r>
          </a:p>
        </p:txBody>
      </p:sp>
      <p:pic>
        <p:nvPicPr>
          <p:cNvPr id="5" name="Online-media 4" title="Miten tehdä työhakemus ilman työkokemusta? Katso vinkit kesätyönhakijalle!⎪Duunitori">
            <a:hlinkClick r:id="" action="ppaction://media"/>
            <a:extLst>
              <a:ext uri="{FF2B5EF4-FFF2-40B4-BE49-F238E27FC236}">
                <a16:creationId xmlns:a16="http://schemas.microsoft.com/office/drawing/2014/main" id="{25A368A2-880E-4F16-BF4A-65556862F32F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20640" y="1506474"/>
            <a:ext cx="6656832" cy="374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3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74F501FD042949A504EADAED2A5F3E" ma:contentTypeVersion="13" ma:contentTypeDescription="Luo uusi asiakirja." ma:contentTypeScope="" ma:versionID="3950c53a4270ccab84096571eda71048">
  <xsd:schema xmlns:xsd="http://www.w3.org/2001/XMLSchema" xmlns:xs="http://www.w3.org/2001/XMLSchema" xmlns:p="http://schemas.microsoft.com/office/2006/metadata/properties" xmlns:ns3="06dfd5a1-f88c-423a-bd95-0d371a43482c" xmlns:ns4="648d4195-8297-4ca3-8845-6e61ba636407" targetNamespace="http://schemas.microsoft.com/office/2006/metadata/properties" ma:root="true" ma:fieldsID="9391977e32f6ada9e9e06396c20fe5aa" ns3:_="" ns4:_="">
    <xsd:import namespace="06dfd5a1-f88c-423a-bd95-0d371a43482c"/>
    <xsd:import namespace="648d4195-8297-4ca3-8845-6e61ba6364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fd5a1-f88c-423a-bd95-0d371a4348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d4195-8297-4ca3-8845-6e61ba63640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D1D8B3-3562-4D13-852F-B34A342A33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dfd5a1-f88c-423a-bd95-0d371a43482c"/>
    <ds:schemaRef ds:uri="648d4195-8297-4ca3-8845-6e61ba6364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559EDC-7C65-4D63-8BFC-8DF4CE8FB7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F3E406-D914-4B1D-ABDB-5D43035707DC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06dfd5a1-f88c-423a-bd95-0d371a43482c"/>
    <ds:schemaRef ds:uri="http://purl.org/dc/terms/"/>
    <ds:schemaRef ds:uri="http://schemas.openxmlformats.org/package/2006/metadata/core-properties"/>
    <ds:schemaRef ds:uri="648d4195-8297-4ca3-8845-6e61ba63640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Laajakuva</PresentationFormat>
  <Paragraphs>30</Paragraphs>
  <Slides>5</Slides>
  <Notes>0</Notes>
  <HiddenSlides>0</HiddenSlides>
  <MMClips>5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Millainen on hyvä videohakemus?</vt:lpstr>
      <vt:lpstr>Millainen on hyvä videohakemus?</vt:lpstr>
      <vt:lpstr>Millainen on hyvä videohakemus?</vt:lpstr>
      <vt:lpstr>Millainen on hyvä videohakemus?</vt:lpstr>
      <vt:lpstr>Millainen on hyvä videohakemus?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Millainen on hyvä videohakemus?</dc:title>
  <dc:creator>Yli-Savola Kimmo</dc:creator>
  <cp:lastModifiedBy>Yli-Savola Kimmo</cp:lastModifiedBy>
  <cp:revision>1</cp:revision>
  <dcterms:created xsi:type="dcterms:W3CDTF">2020-10-07T20:26:06Z</dcterms:created>
  <dcterms:modified xsi:type="dcterms:W3CDTF">2020-10-07T20:26:49Z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0x0101004774F501FD042949A504EADAED2A5F3E</vt:lpwstr>
  </property>
</Properties>
</file>