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474"/>
    <p:restoredTop sz="86416"/>
  </p:normalViewPr>
  <p:slideViewPr>
    <p:cSldViewPr snapToGrid="0" snapToObjects="1">
      <p:cViewPr varScale="1">
        <p:scale>
          <a:sx n="54" d="100"/>
          <a:sy n="54" d="100"/>
        </p:scale>
        <p:origin x="96" y="139"/>
      </p:cViewPr>
      <p:guideLst/>
    </p:cSldViewPr>
  </p:slideViewPr>
  <p:outlineViewPr>
    <p:cViewPr>
      <p:scale>
        <a:sx n="33" d="100"/>
        <a:sy n="33" d="100"/>
      </p:scale>
      <p:origin x="0" y="-3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0628-5BFF-A84B-8268-C0161058F4DE}" type="datetimeFigureOut">
              <a:rPr lang="fi-FI" smtClean="0"/>
              <a:t>4.9.2017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7EE2-84AC-904E-9C9C-04950005A3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208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0628-5BFF-A84B-8268-C0161058F4DE}" type="datetimeFigureOut">
              <a:rPr lang="fi-FI" smtClean="0"/>
              <a:t>4.9.2017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7EE2-84AC-904E-9C9C-04950005A3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93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0628-5BFF-A84B-8268-C0161058F4DE}" type="datetimeFigureOut">
              <a:rPr lang="fi-FI" smtClean="0"/>
              <a:t>4.9.2017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7EE2-84AC-904E-9C9C-04950005A3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293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0628-5BFF-A84B-8268-C0161058F4DE}" type="datetimeFigureOut">
              <a:rPr lang="fi-FI" smtClean="0"/>
              <a:t>4.9.2017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7EE2-84AC-904E-9C9C-04950005A3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395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0628-5BFF-A84B-8268-C0161058F4DE}" type="datetimeFigureOut">
              <a:rPr lang="fi-FI" smtClean="0"/>
              <a:t>4.9.2017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7EE2-84AC-904E-9C9C-04950005A3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73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0628-5BFF-A84B-8268-C0161058F4DE}" type="datetimeFigureOut">
              <a:rPr lang="fi-FI" smtClean="0"/>
              <a:t>4.9.2017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7EE2-84AC-904E-9C9C-04950005A3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074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0628-5BFF-A84B-8268-C0161058F4DE}" type="datetimeFigureOut">
              <a:rPr lang="fi-FI" smtClean="0"/>
              <a:t>4.9.2017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7EE2-84AC-904E-9C9C-04950005A3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8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0628-5BFF-A84B-8268-C0161058F4DE}" type="datetimeFigureOut">
              <a:rPr lang="fi-FI" smtClean="0"/>
              <a:t>4.9.2017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7EE2-84AC-904E-9C9C-04950005A3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75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0628-5BFF-A84B-8268-C0161058F4DE}" type="datetimeFigureOut">
              <a:rPr lang="fi-FI" smtClean="0"/>
              <a:t>4.9.2017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7EE2-84AC-904E-9C9C-04950005A3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600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0628-5BFF-A84B-8268-C0161058F4DE}" type="datetimeFigureOut">
              <a:rPr lang="fi-FI" smtClean="0"/>
              <a:t>4.9.2017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7EE2-84AC-904E-9C9C-04950005A3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914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0628-5BFF-A84B-8268-C0161058F4DE}" type="datetimeFigureOut">
              <a:rPr lang="fi-FI" smtClean="0"/>
              <a:t>4.9.2017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7EE2-84AC-904E-9C9C-04950005A3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524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40628-5BFF-A84B-8268-C0161058F4DE}" type="datetimeFigureOut">
              <a:rPr lang="fi-FI" smtClean="0"/>
              <a:t>4.9.2017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7EE2-84AC-904E-9C9C-04950005A3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23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Facebook-sivuston luominen </a:t>
            </a:r>
            <a:r>
              <a:rPr lang="fi-FI" dirty="0" smtClean="0"/>
              <a:t>yritykselle, yhdistykselle tai seuralle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Kimmo Yli-Savola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516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Mitä yrityssivulla tavoitellaan?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i-FI" dirty="0" smtClean="0"/>
              <a:t>Mieti seuraavia asioita</a:t>
            </a:r>
          </a:p>
          <a:p>
            <a:pPr lvl="1"/>
            <a:r>
              <a:rPr lang="fi-FI" dirty="0" smtClean="0"/>
              <a:t>Miksi sivu on olemassa? </a:t>
            </a:r>
          </a:p>
          <a:p>
            <a:pPr lvl="1"/>
            <a:r>
              <a:rPr lang="fi-FI" dirty="0" smtClean="0"/>
              <a:t>Kenelle se on tarkoitettu?  </a:t>
            </a:r>
          </a:p>
          <a:p>
            <a:pPr lvl="1"/>
            <a:r>
              <a:rPr lang="fi-FI" dirty="0" smtClean="0"/>
              <a:t>Mitä on tarkoitus kertoa tai mistä keskustella? </a:t>
            </a:r>
          </a:p>
          <a:p>
            <a:pPr lvl="1"/>
            <a:r>
              <a:rPr lang="fi-FI" dirty="0" smtClean="0"/>
              <a:t>Kohderyhmä voi olla tarkka ja sanoma kirkas</a:t>
            </a:r>
          </a:p>
          <a:p>
            <a:pPr lvl="1"/>
            <a:r>
              <a:rPr lang="fi-FI" dirty="0" smtClean="0"/>
              <a:t>Kuinka kohderyhmät löytävät yrityksen Facebookissa? 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Mieti lisäksi</a:t>
            </a:r>
          </a:p>
          <a:p>
            <a:pPr lvl="1"/>
            <a:r>
              <a:rPr lang="fi-FI" dirty="0" smtClean="0"/>
              <a:t>Miten sivuja ylläpidetään</a:t>
            </a:r>
          </a:p>
          <a:p>
            <a:r>
              <a:rPr lang="fi-FI" dirty="0" smtClean="0"/>
              <a:t>Miten suhtautuvat yrityksen verkkosivuihin ja madollisesti verkkokauppaan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439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4. Sisältökartta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593056"/>
            <a:ext cx="4044043" cy="43513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fi-FI" dirty="0" smtClean="0"/>
              <a:t>Sosiaalisen median palvelu ei puhuttele käyttäjiä ilman kiinnostavaa sisältöä</a:t>
            </a:r>
          </a:p>
          <a:p>
            <a:pPr lvl="0"/>
            <a:r>
              <a:rPr lang="fi-FI" dirty="0" smtClean="0"/>
              <a:t>Kiinnostava sisältö vaikuttaa yrityksen näkyvyyteen verkossa ja parantaa verkkomarkkinoinnin tehoa</a:t>
            </a:r>
          </a:p>
          <a:p>
            <a:pPr lvl="0"/>
            <a:r>
              <a:rPr lang="fi-FI" dirty="0" smtClean="0"/>
              <a:t>Facebook-sivujen päivittämistä voi helpottaa suunnittelulla. </a:t>
            </a:r>
          </a:p>
          <a:p>
            <a:pPr lvl="0"/>
            <a:r>
              <a:rPr lang="fi-FI" dirty="0" smtClean="0"/>
              <a:t>Yksinkertainen tapa on luoda kuvan mukainen sisältökartta, jossa voidaan etukäteen miettiä eri tyyppistä sisältöä erilaisista aiheista ajankohtineen. 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49" y="1506821"/>
            <a:ext cx="6031744" cy="4523808"/>
          </a:xfrm>
        </p:spPr>
      </p:pic>
    </p:spTree>
    <p:extLst>
      <p:ext uri="{BB962C8B-B14F-4D97-AF65-F5344CB8AC3E}">
        <p14:creationId xmlns:p14="http://schemas.microsoft.com/office/powerpoint/2010/main" val="55400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5. Sisällön 80/20 sääntö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i-FI" dirty="0" smtClean="0"/>
              <a:t>Sosiaalinen media on vuorovaikutteista viestintää – ei pelkästään myyntiä </a:t>
            </a:r>
          </a:p>
          <a:p>
            <a:pPr lvl="0"/>
            <a:r>
              <a:rPr lang="fi-FI" dirty="0" smtClean="0"/>
              <a:t>Käytä 80% ajasta oman informatiivisen sisällön ja kävijöiden sisällön jakamiseen </a:t>
            </a:r>
          </a:p>
          <a:p>
            <a:pPr lvl="0"/>
            <a:r>
              <a:rPr lang="fi-FI" dirty="0" smtClean="0"/>
              <a:t>Käytä 20% myynnillisiin ponnistuksiin 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87680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6. Valmistelu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63879" y="1494790"/>
            <a:ext cx="5355921" cy="4682173"/>
          </a:xfrm>
        </p:spPr>
        <p:txBody>
          <a:bodyPr>
            <a:normAutofit lnSpcReduction="10000"/>
          </a:bodyPr>
          <a:lstStyle/>
          <a:p>
            <a:pPr lvl="0"/>
            <a:r>
              <a:rPr lang="fi-FI" dirty="0" smtClean="0"/>
              <a:t>Taustakuva (851x315 </a:t>
            </a:r>
            <a:r>
              <a:rPr lang="fi-FI" dirty="0" err="1" smtClean="0"/>
              <a:t>pixeliä</a:t>
            </a:r>
            <a:r>
              <a:rPr lang="fi-FI" dirty="0" smtClean="0"/>
              <a:t>)</a:t>
            </a:r>
          </a:p>
          <a:p>
            <a:pPr lvl="0"/>
            <a:r>
              <a:rPr lang="fi-FI" dirty="0" smtClean="0"/>
              <a:t>Profiilikuva (160x160 </a:t>
            </a:r>
            <a:r>
              <a:rPr lang="fi-FI" dirty="0" err="1" smtClean="0"/>
              <a:t>pixeliä</a:t>
            </a:r>
            <a:r>
              <a:rPr lang="fi-FI" dirty="0" smtClean="0"/>
              <a:t>) – tiimikuva, yrittäjän kuva yms. </a:t>
            </a:r>
          </a:p>
          <a:p>
            <a:pPr lvl="0"/>
            <a:r>
              <a:rPr lang="fi-FI" dirty="0" smtClean="0"/>
              <a:t>Mieti sivun nimi – yrityksen tai brändin nimi </a:t>
            </a:r>
          </a:p>
          <a:p>
            <a:pPr lvl="1"/>
            <a:r>
              <a:rPr lang="fi-FI" dirty="0" smtClean="0"/>
              <a:t>Kimmon Kuntoklubi</a:t>
            </a:r>
          </a:p>
          <a:p>
            <a:pPr lvl="0"/>
            <a:r>
              <a:rPr lang="fi-FI" dirty="0" smtClean="0"/>
              <a:t>Kerää kuvia kuva-albumiin – julkaisujen aloittamiseen </a:t>
            </a:r>
          </a:p>
          <a:p>
            <a:pPr lvl="0"/>
            <a:r>
              <a:rPr lang="fi-FI" dirty="0" smtClean="0"/>
              <a:t>Mieti tilapäivityksiä (kuvat 404x404 </a:t>
            </a:r>
            <a:r>
              <a:rPr lang="fi-FI" dirty="0" err="1" smtClean="0"/>
              <a:t>pixeliä</a:t>
            </a:r>
            <a:r>
              <a:rPr lang="fi-FI" dirty="0" smtClean="0"/>
              <a:t>) - valmiiksi julkaistavaksi </a:t>
            </a: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753" y="1494790"/>
            <a:ext cx="4903985" cy="4682173"/>
          </a:xfrm>
        </p:spPr>
      </p:pic>
    </p:spTree>
    <p:extLst>
      <p:ext uri="{BB962C8B-B14F-4D97-AF65-F5344CB8AC3E}">
        <p14:creationId xmlns:p14="http://schemas.microsoft.com/office/powerpoint/2010/main" val="144742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 smtClean="0"/>
              <a:t>Valitse sivusi tyyppi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fi-FI" dirty="0" smtClean="0"/>
              <a:t>1. Siirry </a:t>
            </a:r>
            <a:r>
              <a:rPr lang="fi-FI" dirty="0" err="1" smtClean="0"/>
              <a:t>www.facebook.com</a:t>
            </a:r>
            <a:r>
              <a:rPr lang="fi-FI" dirty="0" smtClean="0"/>
              <a:t> -osoitteeseen</a:t>
            </a:r>
          </a:p>
          <a:p>
            <a:pPr lvl="0"/>
            <a:r>
              <a:rPr lang="fi-FI" dirty="0" smtClean="0"/>
              <a:t>2. Sivun alareunassa on : ’Luo sivu’ </a:t>
            </a:r>
          </a:p>
          <a:p>
            <a:pPr lvl="0"/>
            <a:r>
              <a:rPr lang="fi-FI" dirty="0" smtClean="0"/>
              <a:t>3. Valitse vaihtoehdoista sivun tyyppi </a:t>
            </a:r>
          </a:p>
          <a:p>
            <a:r>
              <a:rPr lang="fi-FI" dirty="0" smtClean="0"/>
              <a:t>Valitse:</a:t>
            </a:r>
          </a:p>
          <a:p>
            <a:pPr lvl="1"/>
            <a:r>
              <a:rPr lang="fi-FI" dirty="0" smtClean="0"/>
              <a:t>Paikallinen yritys, jos asiakkaat tulevat toimipaikkaasi, esimerkiksi kahvila, ravintola, hotelli </a:t>
            </a:r>
          </a:p>
          <a:p>
            <a:pPr lvl="1"/>
            <a:r>
              <a:rPr lang="fi-FI" dirty="0" smtClean="0"/>
              <a:t>Yritys tai organisaatio, jos yrityksesi fyysinen paikka ei ole oleellinen tuotteen tai palvelun tarjoamiseksi asiakkaille, tai yritykselläsi on useita toimipaikkoja </a:t>
            </a:r>
          </a:p>
          <a:p>
            <a:pPr lvl="1"/>
            <a:r>
              <a:rPr lang="fi-FI" dirty="0" smtClean="0"/>
              <a:t>Brändi, jos haluat mainostaa tuotettasi tai palveluasi 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8"/>
            <a:ext cx="5679266" cy="4248887"/>
          </a:xfrm>
        </p:spPr>
      </p:pic>
    </p:spTree>
    <p:extLst>
      <p:ext uri="{BB962C8B-B14F-4D97-AF65-F5344CB8AC3E}">
        <p14:creationId xmlns:p14="http://schemas.microsoft.com/office/powerpoint/2010/main" val="121851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Yrityksen perustiedot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i-FI" dirty="0" smtClean="0"/>
              <a:t>Täytä yrityksen tiedot avautuvaan ikkunaan (tässä </a:t>
            </a:r>
            <a:r>
              <a:rPr lang="fi-FI" b="1" dirty="0" smtClean="0"/>
              <a:t>Paikallinen yritys</a:t>
            </a:r>
            <a:r>
              <a:rPr lang="fi-FI" dirty="0" smtClean="0"/>
              <a:t>) Valitse yritystäsi parhaiten kuvaava toimiala </a:t>
            </a:r>
            <a:r>
              <a:rPr lang="fi-FI" dirty="0" err="1" smtClean="0"/>
              <a:t>alasvetovalikosta</a:t>
            </a:r>
            <a:r>
              <a:rPr lang="fi-FI" dirty="0" smtClean="0"/>
              <a:t> </a:t>
            </a:r>
          </a:p>
          <a:p>
            <a:pPr lvl="0"/>
            <a:r>
              <a:rPr lang="fi-FI" dirty="0" smtClean="0"/>
              <a:t>Kirjoita yrityksesi nimi</a:t>
            </a:r>
          </a:p>
          <a:p>
            <a:pPr lvl="0"/>
            <a:r>
              <a:rPr lang="fi-FI" dirty="0" smtClean="0"/>
              <a:t>Nimeä tai toimialaa hankala muuttaa, joten mieti ne ensin</a:t>
            </a:r>
          </a:p>
          <a:p>
            <a:pPr lvl="0"/>
            <a:r>
              <a:rPr lang="fi-FI" dirty="0" smtClean="0"/>
              <a:t>Täydennä loput yhteystiedot ja lue </a:t>
            </a:r>
            <a:r>
              <a:rPr lang="fi-FI" b="1" dirty="0" err="1" smtClean="0"/>
              <a:t>Facebooksivujen</a:t>
            </a:r>
            <a:r>
              <a:rPr lang="fi-FI" b="1" dirty="0" smtClean="0"/>
              <a:t> käyttöehdot</a:t>
            </a:r>
            <a:r>
              <a:rPr lang="fi-FI" dirty="0" smtClean="0"/>
              <a:t> </a:t>
            </a:r>
          </a:p>
          <a:p>
            <a:pPr lvl="0"/>
            <a:r>
              <a:rPr lang="fi-FI" dirty="0" smtClean="0"/>
              <a:t>Jatka </a:t>
            </a:r>
            <a:r>
              <a:rPr lang="fi-FI" smtClean="0"/>
              <a:t>klikkaamalla </a:t>
            </a:r>
            <a:r>
              <a:rPr lang="fi-FI" b="1" smtClean="0"/>
              <a:t>Aloita</a:t>
            </a:r>
            <a:r>
              <a:rPr lang="fi-FI" smtClean="0"/>
              <a:t>-painiketta</a:t>
            </a:r>
            <a:r>
              <a:rPr lang="fi-FI" dirty="0" smtClean="0"/>
              <a:t>. 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99" y="1406769"/>
            <a:ext cx="4456076" cy="4770194"/>
          </a:xfrm>
        </p:spPr>
      </p:pic>
    </p:spTree>
    <p:extLst>
      <p:ext uri="{BB962C8B-B14F-4D97-AF65-F5344CB8AC3E}">
        <p14:creationId xmlns:p14="http://schemas.microsoft.com/office/powerpoint/2010/main" val="147073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9. Yrityksen perustiedot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Seuraavaksi </a:t>
            </a:r>
            <a:r>
              <a:rPr lang="fi-FI" dirty="0" err="1" smtClean="0"/>
              <a:t>facebook</a:t>
            </a:r>
            <a:r>
              <a:rPr lang="fi-FI" dirty="0" smtClean="0"/>
              <a:t> pyytää sinua lisäämään yritystäsi kuvaavia luokkia, kuvauksen yrityksestäsi ja verkkosivun osoitteen. </a:t>
            </a:r>
          </a:p>
          <a:p>
            <a:pPr lvl="0"/>
            <a:r>
              <a:rPr lang="fi-FI" dirty="0" smtClean="0"/>
              <a:t>Oikealla luokiksi on lisätty </a:t>
            </a:r>
            <a:r>
              <a:rPr lang="fi-FI" dirty="0" err="1" smtClean="0"/>
              <a:t>facebookin</a:t>
            </a:r>
            <a:r>
              <a:rPr lang="fi-FI" dirty="0" smtClean="0"/>
              <a:t> ehdottamalta listalta ’Ruoka &amp; Ravintola’ ja ’Kahvila’. </a:t>
            </a:r>
          </a:p>
          <a:p>
            <a:pPr lvl="0"/>
            <a:r>
              <a:rPr lang="fi-FI" dirty="0" smtClean="0"/>
              <a:t>Kirjoita lyhyt kuvaus yrityksen palveluista ja lopuksi yrityksen verkkosivun osoite ’</a:t>
            </a:r>
            <a:r>
              <a:rPr lang="fi-FI" dirty="0" err="1" smtClean="0"/>
              <a:t>www.maakatti.fi</a:t>
            </a:r>
            <a:r>
              <a:rPr lang="fi-FI" dirty="0" smtClean="0"/>
              <a:t>’. </a:t>
            </a:r>
          </a:p>
          <a:p>
            <a:pPr lvl="0"/>
            <a:r>
              <a:rPr lang="fi-FI" dirty="0" smtClean="0"/>
              <a:t>Klikkaa vielä hiirellä ’</a:t>
            </a:r>
            <a:r>
              <a:rPr lang="fi-FI" dirty="0" err="1" smtClean="0"/>
              <a:t>Kyllä’vaihtoehdot</a:t>
            </a:r>
            <a:r>
              <a:rPr lang="fi-FI" dirty="0" smtClean="0"/>
              <a:t> kysymyksiin ja ’Tallenna tiedot’.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2173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10. Profiilikuva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 smtClean="0"/>
              <a:t>Seuraavaksi pääset muokkaamaan sivun ulkoasua. </a:t>
            </a:r>
          </a:p>
          <a:p>
            <a:pPr lvl="0"/>
            <a:r>
              <a:rPr lang="fi-FI" dirty="0" smtClean="0"/>
              <a:t>Ensimmäiseksi ladataan tietokoneelta profiilikuva, joka on mietitty tietysti jo etukäteen ja siten saatavilla. </a:t>
            </a:r>
          </a:p>
          <a:p>
            <a:pPr lvl="0"/>
            <a:r>
              <a:rPr lang="fi-FI" dirty="0" smtClean="0"/>
              <a:t>Profiilikuvan asettamisen jälkeen sivusto on </a:t>
            </a:r>
            <a:r>
              <a:rPr lang="fi-FI" dirty="0" err="1" smtClean="0"/>
              <a:t>facebookin</a:t>
            </a:r>
            <a:r>
              <a:rPr lang="fi-FI" dirty="0" smtClean="0"/>
              <a:t> mielestä teknisesti valmis mainostettavaksi. </a:t>
            </a:r>
          </a:p>
          <a:p>
            <a:pPr lvl="0"/>
            <a:r>
              <a:rPr lang="fi-FI" dirty="0" smtClean="0"/>
              <a:t>Mainostamiseen voi palata myöhemmin, joten klikkaa tässä vaiheessa ’Ohita’. </a:t>
            </a:r>
          </a:p>
        </p:txBody>
      </p:sp>
    </p:spTree>
    <p:extLst>
      <p:ext uri="{BB962C8B-B14F-4D97-AF65-F5344CB8AC3E}">
        <p14:creationId xmlns:p14="http://schemas.microsoft.com/office/powerpoint/2010/main" val="923849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394</Words>
  <Application>Microsoft Office PowerPoint</Application>
  <PresentationFormat>Laajakuva</PresentationFormat>
  <Paragraphs>52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Facebook-sivuston luominen yritykselle, yhdistykselle tai seuralle</vt:lpstr>
      <vt:lpstr>Mitä yrityssivulla tavoitellaan? </vt:lpstr>
      <vt:lpstr>4. Sisältökartta </vt:lpstr>
      <vt:lpstr>5. Sisällön 80/20 sääntö</vt:lpstr>
      <vt:lpstr>6. Valmistelu</vt:lpstr>
      <vt:lpstr>Valitse sivusi tyyppi </vt:lpstr>
      <vt:lpstr>Yrityksen perustiedot </vt:lpstr>
      <vt:lpstr>9. Yrityksen perustiedot </vt:lpstr>
      <vt:lpstr>10. Profiilikuva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Facebook-sivuston luominen yritykselle</dc:title>
  <dc:creator>Yli-Savola Kimmo</dc:creator>
  <cp:lastModifiedBy>Yli-Savola Kimmo</cp:lastModifiedBy>
  <cp:revision>10</cp:revision>
  <dcterms:created xsi:type="dcterms:W3CDTF">2017-08-29T10:43:22Z</dcterms:created>
  <dcterms:modified xsi:type="dcterms:W3CDTF">2017-09-04T07:17:23Z</dcterms:modified>
</cp:coreProperties>
</file>