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9053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34837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08353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28367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18055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1096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21340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50060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98654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23085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08446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0EF59-0B22-4AFA-99E6-796158308242}" type="datetimeFigureOut">
              <a:rPr lang="fi-FI" smtClean="0"/>
              <a:t>3.6.2013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BE379-0CC0-4002-8672-9DA8A4C0EE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75305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67905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fi-FI" b="1" dirty="0"/>
              <a:t>AVOIMET</a:t>
            </a:r>
            <a:br>
              <a:rPr lang="fi-FI" b="1" dirty="0"/>
            </a:br>
            <a:r>
              <a:rPr lang="fi-FI" b="1" dirty="0"/>
              <a:t>SISÄLLÖT JA</a:t>
            </a:r>
            <a:br>
              <a:rPr lang="fi-FI" b="1" dirty="0"/>
            </a:br>
            <a:r>
              <a:rPr lang="fi-FI" b="1" dirty="0"/>
              <a:t>LISENSSIT</a:t>
            </a:r>
            <a:br>
              <a:rPr lang="fi-FI" b="1" dirty="0"/>
            </a:br>
            <a:r>
              <a:rPr lang="fi-FI" b="1" dirty="0"/>
              <a:t>Verkko ja uudet yhteistyön ja</a:t>
            </a:r>
            <a:br>
              <a:rPr lang="fi-FI" b="1" dirty="0"/>
            </a:br>
            <a:r>
              <a:rPr lang="fi-FI" b="1" dirty="0"/>
              <a:t>yhteistuottamisen muodot</a:t>
            </a:r>
            <a:br>
              <a:rPr lang="fi-FI" b="1" dirty="0"/>
            </a:br>
            <a:r>
              <a:rPr lang="fi-FI" b="1" dirty="0"/>
              <a:t>Tarmo </a:t>
            </a:r>
            <a:r>
              <a:rPr lang="fi-FI" b="1" dirty="0" smtClean="0"/>
              <a:t>Toikkanen</a:t>
            </a:r>
            <a:br>
              <a:rPr lang="fi-FI" b="1" dirty="0" smtClean="0"/>
            </a:br>
            <a:r>
              <a:rPr lang="fi-FI" dirty="0"/>
              <a:t/>
            </a:r>
            <a:br>
              <a:rPr lang="fi-FI" dirty="0"/>
            </a:br>
            <a:endParaRPr lang="fi-FI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84" y="5157192"/>
            <a:ext cx="38385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9075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KÄYTTÖLUVAN VOI SAADA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 smtClean="0"/>
              <a:t>• Lain perusteella</a:t>
            </a:r>
          </a:p>
          <a:p>
            <a:pPr marL="0" indent="0">
              <a:buNone/>
            </a:pPr>
            <a:r>
              <a:rPr lang="fi-FI" dirty="0" smtClean="0"/>
              <a:t>• Sopimuslisenssillä</a:t>
            </a:r>
          </a:p>
          <a:p>
            <a:pPr marL="0" indent="0">
              <a:buNone/>
            </a:pPr>
            <a:r>
              <a:rPr lang="fi-FI" dirty="0" smtClean="0"/>
              <a:t>• Sopimuksella (organisaatio, järjestö, kunta...)</a:t>
            </a:r>
          </a:p>
          <a:p>
            <a:pPr marL="0" indent="0">
              <a:buNone/>
            </a:pPr>
            <a:r>
              <a:rPr lang="fi-FI" dirty="0" smtClean="0"/>
              <a:t>• Tekijän antamalla avoimella lisenssillä</a:t>
            </a:r>
          </a:p>
          <a:p>
            <a:pPr marL="0" indent="0">
              <a:buNone/>
            </a:pPr>
            <a:r>
              <a:rPr lang="fi-FI" dirty="0" smtClean="0"/>
              <a:t>• Tekijältä kysymällä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65723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CC-ehdot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dirty="0" smtClean="0"/>
              <a:t>• BY (</a:t>
            </a:r>
            <a:r>
              <a:rPr lang="fi-FI" dirty="0" err="1" smtClean="0"/>
              <a:t>Attribution</a:t>
            </a:r>
            <a:r>
              <a:rPr lang="fi-FI" dirty="0" smtClean="0"/>
              <a:t>, Nimeä)</a:t>
            </a:r>
          </a:p>
          <a:p>
            <a:pPr marL="0" indent="0">
              <a:buNone/>
            </a:pPr>
            <a:r>
              <a:rPr lang="fi-FI" dirty="0" smtClean="0"/>
              <a:t>• ND (</a:t>
            </a:r>
            <a:r>
              <a:rPr lang="fi-FI" dirty="0" err="1" smtClean="0"/>
              <a:t>NoDerivatives</a:t>
            </a:r>
            <a:r>
              <a:rPr lang="fi-FI" dirty="0" smtClean="0"/>
              <a:t>, </a:t>
            </a:r>
            <a:r>
              <a:rPr lang="fi-FI" dirty="0" err="1" smtClean="0"/>
              <a:t>EiJohdannaisia</a:t>
            </a:r>
            <a:r>
              <a:rPr lang="fi-FI" dirty="0" smtClean="0"/>
              <a:t>)</a:t>
            </a:r>
          </a:p>
          <a:p>
            <a:pPr marL="0" indent="0">
              <a:buNone/>
            </a:pPr>
            <a:r>
              <a:rPr lang="fi-FI" dirty="0" smtClean="0"/>
              <a:t>• NC (</a:t>
            </a:r>
            <a:r>
              <a:rPr lang="fi-FI" dirty="0" err="1" smtClean="0"/>
              <a:t>Non-commercial</a:t>
            </a:r>
            <a:r>
              <a:rPr lang="fi-FI" dirty="0" smtClean="0"/>
              <a:t>, Epäkaupallinen)</a:t>
            </a:r>
          </a:p>
          <a:p>
            <a:pPr marL="0" indent="0">
              <a:buNone/>
            </a:pPr>
            <a:r>
              <a:rPr lang="fi-FI" dirty="0" smtClean="0"/>
              <a:t>• SA (</a:t>
            </a:r>
            <a:r>
              <a:rPr lang="fi-FI" dirty="0" err="1" smtClean="0"/>
              <a:t>ShareAlike</a:t>
            </a:r>
            <a:r>
              <a:rPr lang="fi-FI" dirty="0" smtClean="0"/>
              <a:t>, Sama lisenssi)</a:t>
            </a:r>
          </a:p>
        </p:txBody>
      </p:sp>
    </p:spTree>
    <p:extLst>
      <p:ext uri="{BB962C8B-B14F-4D97-AF65-F5344CB8AC3E}">
        <p14:creationId xmlns:p14="http://schemas.microsoft.com/office/powerpoint/2010/main" val="794759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CC-Lisenssit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fi-FI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fi-FI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41" y="1700808"/>
            <a:ext cx="38385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41" y="3211830"/>
            <a:ext cx="38385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28" y="4725144"/>
            <a:ext cx="38385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87800"/>
            <a:ext cx="38385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217" y="3211829"/>
            <a:ext cx="38385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216" y="4725143"/>
            <a:ext cx="38385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601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i-FI" dirty="0" smtClean="0"/>
              <a:t>LISÄTIETOJA</a:t>
            </a:r>
          </a:p>
          <a:p>
            <a:pPr marL="0" indent="0" algn="ctr">
              <a:buNone/>
            </a:pPr>
            <a:r>
              <a:rPr lang="fi-FI" dirty="0" err="1" smtClean="0"/>
              <a:t>www.opettajantekijänoikeus.fi</a:t>
            </a:r>
            <a:endParaRPr lang="fi-FI" dirty="0" smtClean="0"/>
          </a:p>
          <a:p>
            <a:pPr marL="0" indent="0" algn="ctr">
              <a:buNone/>
            </a:pPr>
            <a:r>
              <a:rPr lang="fi-FI" dirty="0" err="1" smtClean="0"/>
              <a:t>www.eoppimiskeskus.fi/kotek</a:t>
            </a:r>
            <a:endParaRPr lang="fi-FI" dirty="0" smtClean="0"/>
          </a:p>
          <a:p>
            <a:pPr marL="0" indent="0" algn="ctr">
              <a:buNone/>
            </a:pPr>
            <a:r>
              <a:rPr lang="fi-FI" dirty="0" smtClean="0"/>
              <a:t>Tarmo Toikkanen, </a:t>
            </a:r>
            <a:r>
              <a:rPr lang="fi-FI" dirty="0" err="1" smtClean="0"/>
              <a:t>tarmo.fi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54913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64</Words>
  <Application>Microsoft Office PowerPoint</Application>
  <PresentationFormat>Näytössä katseltava diaesitys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5</vt:i4>
      </vt:variant>
    </vt:vector>
  </HeadingPairs>
  <TitlesOfParts>
    <vt:vector size="6" baseType="lpstr">
      <vt:lpstr>Office-teema</vt:lpstr>
      <vt:lpstr>AVOIMET SISÄLLÖT JA LISENSSIT Verkko ja uudet yhteistyön ja yhteistuottamisen muodot Tarmo Toikkanen  </vt:lpstr>
      <vt:lpstr>KÄYTTÖLUVAN VOI SAADA</vt:lpstr>
      <vt:lpstr>CC-ehdot</vt:lpstr>
      <vt:lpstr>CC-Lisenssit</vt:lpstr>
      <vt:lpstr>PowerPoint-esitys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Anu Jäppinen</dc:creator>
  <cp:lastModifiedBy>Anu Jäppinen</cp:lastModifiedBy>
  <cp:revision>10</cp:revision>
  <dcterms:created xsi:type="dcterms:W3CDTF">2013-06-03T10:49:12Z</dcterms:created>
  <dcterms:modified xsi:type="dcterms:W3CDTF">2013-06-03T11:14:56Z</dcterms:modified>
</cp:coreProperties>
</file>