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fi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fi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fi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fi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endParaRPr lang="fi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fi" sz="1050" dirty="0">
              <a:solidFill>
                <a:srgbClr val="252525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i" sz="1000">
                <a:solidFill>
                  <a:schemeClr val="dk2"/>
                </a:solidFill>
              </a:rPr>
              <a:t>‹#›</a:t>
            </a:fld>
            <a:endParaRPr lang="fi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Latinalainen Amerikka: Itsenäistymiskehitys ja kulttuurien kirjo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36850" y="401050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13.10.2016 - HI6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Paavo Yliluoma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Gran_Colombia_1820,_guerras_de_independencia_1821-2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225" y="47300"/>
            <a:ext cx="6179777" cy="5030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 descr="kolumbia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0" y="0"/>
            <a:ext cx="1790400" cy="11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equador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9174" y="798301"/>
            <a:ext cx="1666849" cy="111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venezuela.gi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715449"/>
            <a:ext cx="1793993" cy="11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simon-bolivar-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958725"/>
            <a:ext cx="2621724" cy="218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 descr="spainbom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4575" y="3038452"/>
            <a:ext cx="2516650" cy="210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meksiko ennen sota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2650" y="144074"/>
            <a:ext cx="4314124" cy="39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US-Imperialism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9497" y="0"/>
            <a:ext cx="5104500" cy="336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 descr="Latin_American_independence_countri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443" y="0"/>
            <a:ext cx="43291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fi"/>
              <a:t>Seuraava tunti: Salattua diplomatiaa. </a:t>
            </a:r>
            <a:r>
              <a:rPr lang="fi" b="1"/>
              <a:t>Lue Pedanetistä taustoittava artikkeli</a:t>
            </a:r>
            <a:r>
              <a:rPr lang="fi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fi" sz="3000">
                <a:solidFill>
                  <a:schemeClr val="dk2"/>
                </a:solidFill>
              </a:rPr>
              <a:t>Löytöretkien maailmanpoliittisia seurauksia: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96202" cy="31803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000" dirty="0"/>
              <a:t>Kirjaimellisesti globalisaation alku.</a:t>
            </a:r>
            <a:br>
              <a:rPr lang="fi" sz="2000" dirty="0"/>
            </a:br>
            <a:r>
              <a:rPr lang="fi" dirty="0"/>
              <a:t>→ Voidaan siirtyä puhumaan maailmanhistoriasta. 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000" dirty="0"/>
              <a:t>Eurooppa # 1.</a:t>
            </a:r>
          </a:p>
          <a:p>
            <a:pPr marL="914400" lvl="1" indent="-3556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1800" dirty="0"/>
              <a:t>Kehityksen ja kaupan kärkeen.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000" dirty="0"/>
              <a:t>Tordesillasin sopimus 1494 – Espanja ja Portugali jakavat maailman.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fi" sz="2000" dirty="0"/>
              <a:t>1500- ja 1600-luvuilla Englanti, Ranska ja Hollanti mukaan kilpaan.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 dirty="0"/>
          </a:p>
          <a:p>
            <a:pPr lvl="0">
              <a:spcBef>
                <a:spcPts val="0"/>
              </a:spcBef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 descr="155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"/>
            <a:ext cx="9144001" cy="4027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3" name="Shape 73" descr="166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"/>
            <a:ext cx="9144001" cy="4020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 descr="17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3999" cy="400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"/>
              <a:t>Flipped Learning -pienryhmäkeskustelu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fi" sz="3000" u="sng"/>
              <a:t>Lukekaa sivut 148-151.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fi" sz="3000"/>
              <a:t>Muodostetaan pienryhmät.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fi" sz="3000"/>
              <a:t>Analysoikaa yhdessä kuvaa.</a:t>
            </a:r>
          </a:p>
          <a:p>
            <a:pPr marL="457200" lvl="0" indent="-419100" rtl="0">
              <a:spcBef>
                <a:spcPts val="0"/>
              </a:spcBef>
              <a:buSzPct val="100000"/>
              <a:buAutoNum type="arabicPeriod"/>
            </a:pPr>
            <a:r>
              <a:rPr lang="fi" sz="3000"/>
              <a:t>“Mitä itse et tiedä, sitä et tiedä.”→ Ota siis selvää (verkko)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 descr="slavetrad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94" y="0"/>
            <a:ext cx="805680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haciend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4850" y="3425300"/>
            <a:ext cx="3333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crioll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074" y="0"/>
            <a:ext cx="4188925" cy="34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pyramidi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-13276"/>
            <a:ext cx="4668000" cy="345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7" name="Shape 107" descr="trafalga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1625" y="-87600"/>
            <a:ext cx="4476774" cy="358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 descr="Pitt-Napoleon-Gilra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2350" y="1122224"/>
            <a:ext cx="5031649" cy="40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63</Words>
  <Application>Microsoft Office PowerPoint</Application>
  <PresentationFormat>Näytössä katseltava esitys (16:9)</PresentationFormat>
  <Paragraphs>15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Calibri</vt:lpstr>
      <vt:lpstr>Arial</vt:lpstr>
      <vt:lpstr>simple-light-2</vt:lpstr>
      <vt:lpstr>Latinalainen Amerikka: Itsenäistymiskehitys ja kulttuurien kirjo</vt:lpstr>
      <vt:lpstr>Löytöretkien maailmanpoliittisia seurauksia: </vt:lpstr>
      <vt:lpstr>PowerPoint-esitys</vt:lpstr>
      <vt:lpstr>PowerPoint-esitys</vt:lpstr>
      <vt:lpstr>PowerPoint-esitys</vt:lpstr>
      <vt:lpstr>Flipped Learning -pienryhmäkeskustelu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Seuraava tunti: Salattua diplomatiaa. Lue Pedanetistä taustoittava artikkeli!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Latinalainen Amerikka: Itsenäistymiskehitys ja kulttuurien kirjo</dc:title>
  <cp:lastModifiedBy>Paavo Yliluoma</cp:lastModifiedBy>
  <cp:revision>2</cp:revision>
  <dcterms:modified xsi:type="dcterms:W3CDTF">2016-10-14T07:13:30Z</dcterms:modified>
</cp:coreProperties>
</file>