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rAv5ttax2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_dr0ZVRvR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PKzZzSCl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WHERE ARE YOU FROM?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www.youtube.com/watch?v=crAv5ttax2I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555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History</a:t>
            </a:r>
            <a:r>
              <a:rPr lang="fi-FI" dirty="0" smtClean="0"/>
              <a:t> of Canada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www.youtube.com/watch?v=c_dr0ZVRvR0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301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WE ARE STILL HERE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www.youtube.com/watch?v=HnPKzZzSClM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36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POHJOIS-AMERIKKA NYKYÄÄN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5400" dirty="0" smtClean="0"/>
              <a:t>USA:n asema, politiikka, talous</a:t>
            </a:r>
            <a:r>
              <a:rPr lang="fi-FI" sz="5400" dirty="0"/>
              <a:t> </a:t>
            </a:r>
            <a:r>
              <a:rPr lang="fi-FI" sz="5400" dirty="0" smtClean="0"/>
              <a:t>&amp; kulttuuri 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24256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-513497"/>
            <a:ext cx="10058400" cy="1450757"/>
          </a:xfrm>
        </p:spPr>
        <p:txBody>
          <a:bodyPr/>
          <a:lstStyle/>
          <a:p>
            <a:r>
              <a:rPr lang="fi-FI" dirty="0" smtClean="0"/>
              <a:t>USA:N ASEMA MAAILMASSA NYKYÄÄN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7280" y="1346970"/>
            <a:ext cx="10058400" cy="402336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-TOISEN  MS:N JÄLKEEN KYLMÄ SOTA</a:t>
            </a:r>
          </a:p>
          <a:p>
            <a:r>
              <a:rPr lang="fi-FI" sz="2800" dirty="0" smtClean="0"/>
              <a:t>-USA JA NEUVOSTOLIITTO VASTAKKAIN </a:t>
            </a:r>
          </a:p>
          <a:p>
            <a:r>
              <a:rPr lang="fi-FI" sz="2800" b="1" dirty="0" smtClean="0"/>
              <a:t>-LOIKKAREITA</a:t>
            </a:r>
            <a:r>
              <a:rPr lang="fi-FI" sz="2800" dirty="0" smtClean="0"/>
              <a:t> POHJOIS-AMERIKKAAN</a:t>
            </a:r>
          </a:p>
          <a:p>
            <a:r>
              <a:rPr lang="fi-FI" sz="2800" dirty="0" smtClean="0"/>
              <a:t>-MISTÄ LEFFASTA?</a:t>
            </a:r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719" y="2895601"/>
            <a:ext cx="658350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34687" y="0"/>
            <a:ext cx="10058400" cy="402336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-NEUVOSTOLIITON ROMAHDUS 1990-L ALUSSA </a:t>
            </a:r>
            <a:r>
              <a:rPr lang="fi-FI" sz="2800" dirty="0" smtClean="0">
                <a:sym typeface="Wingdings" panose="05000000000000000000" pitchFamily="2" charset="2"/>
              </a:rPr>
              <a:t> USA MAAILMAN MAHTAVIN VALTIO</a:t>
            </a:r>
          </a:p>
          <a:p>
            <a:r>
              <a:rPr lang="fi-FI" sz="2800" dirty="0" smtClean="0">
                <a:sym typeface="Wingdings" panose="05000000000000000000" pitchFamily="2" charset="2"/>
              </a:rPr>
              <a:t>-PYSTYY AJAMAAN YKSIN LÄPI ISOJA HANKKEITA</a:t>
            </a:r>
          </a:p>
          <a:p>
            <a:pPr lvl="1"/>
            <a:r>
              <a:rPr lang="fi-FI" sz="2600" dirty="0" smtClean="0">
                <a:sym typeface="Wingdings" panose="05000000000000000000" pitchFamily="2" charset="2"/>
              </a:rPr>
              <a:t>HYÖKKÄYS IRAKIIN 2003 ILMAN YK:N HYVÄKSYNTÄÄ</a:t>
            </a:r>
          </a:p>
          <a:p>
            <a:endParaRPr lang="fi-FI" sz="2800" dirty="0">
              <a:sym typeface="Wingdings" panose="05000000000000000000" pitchFamily="2" charset="2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83" y="1804987"/>
            <a:ext cx="5133108" cy="45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USA:N POLITIIKKA NYKYÄÄN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-MAAILMANPOLIISI- IDEA</a:t>
            </a:r>
          </a:p>
          <a:p>
            <a:pPr lvl="1"/>
            <a:r>
              <a:rPr lang="fi-FI" sz="2600" dirty="0" smtClean="0"/>
              <a:t>MIKSI USA OHJAILEE MUITA VALTIOITA?</a:t>
            </a:r>
          </a:p>
          <a:p>
            <a:r>
              <a:rPr lang="fi-FI" sz="2800" dirty="0" smtClean="0"/>
              <a:t>-ON TUKENUT KETÄ HUVITTAA ULKOPOLITIIKASSA</a:t>
            </a:r>
          </a:p>
          <a:p>
            <a:pPr lvl="1"/>
            <a:r>
              <a:rPr lang="fi-FI" sz="2600" dirty="0" smtClean="0"/>
              <a:t>ISRAEL YKSI TÄRKEIMMISTÄ, MIKSI?</a:t>
            </a:r>
          </a:p>
          <a:p>
            <a:r>
              <a:rPr lang="fi-FI" sz="2800" dirty="0" smtClean="0"/>
              <a:t>-VIHOLLISIA..?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6709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0278"/>
            <a:ext cx="12192000" cy="69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USA:N TALOUS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-MAAILMAN SUURIN BKT, TÄYSIN YLIVOIMAINEN</a:t>
            </a:r>
          </a:p>
          <a:p>
            <a:pPr lvl="1"/>
            <a:r>
              <a:rPr lang="fi-FI" sz="2600" dirty="0" smtClean="0"/>
              <a:t>KUMPI SUUREMPI USA VAI EU?</a:t>
            </a:r>
          </a:p>
          <a:p>
            <a:r>
              <a:rPr lang="fi-FI" sz="2800" dirty="0" smtClean="0"/>
              <a:t>-MIKSI USA:N TALOUDESTA ON TULLUT NIIN YLIVOIMAINEN?</a:t>
            </a:r>
          </a:p>
          <a:p>
            <a:endParaRPr lang="fi-FI" sz="2800" dirty="0"/>
          </a:p>
          <a:p>
            <a:r>
              <a:rPr lang="fi-FI" sz="2800" dirty="0" smtClean="0"/>
              <a:t>-Kuka on kuvassa?</a:t>
            </a:r>
            <a:endParaRPr lang="fi-FI" sz="2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46" y="3350948"/>
            <a:ext cx="6850206" cy="29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USA:N KULTTUURI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-MAHDOTONTA YLEISTÄÄ vrt. INTIAANEIHIN</a:t>
            </a:r>
          </a:p>
          <a:p>
            <a:r>
              <a:rPr lang="fi-FI" sz="2800" dirty="0" smtClean="0"/>
              <a:t>-MUSTILLA ESIM: BLUES, JAZZ, HIP HOP</a:t>
            </a:r>
          </a:p>
          <a:p>
            <a:r>
              <a:rPr lang="fi-FI" sz="2800" dirty="0" smtClean="0"/>
              <a:t>-KENTIES MERKITTÄVIN VAIKUTTAJA MAAILMALLA</a:t>
            </a:r>
          </a:p>
          <a:p>
            <a:r>
              <a:rPr lang="fi-FI" sz="2800" dirty="0" smtClean="0"/>
              <a:t>-LÄNSIMAISEN KULTTUURIN SUURIN VAIKUTTAJA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04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-188461"/>
            <a:ext cx="10920845" cy="70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160</Words>
  <Application>Microsoft Office PowerPoint</Application>
  <PresentationFormat>Laajakuva</PresentationFormat>
  <Paragraphs>33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</vt:lpstr>
      <vt:lpstr>WHERE ARE YOU FROM?</vt:lpstr>
      <vt:lpstr>POHJOIS-AMERIKKA NYKYÄÄN</vt:lpstr>
      <vt:lpstr>USA:N ASEMA MAAILMASSA NYKYÄÄN</vt:lpstr>
      <vt:lpstr>PowerPoint-esitys</vt:lpstr>
      <vt:lpstr>USA:N POLITIIKKA NYKYÄÄN</vt:lpstr>
      <vt:lpstr>PowerPoint-esitys</vt:lpstr>
      <vt:lpstr>USA:N TALOUS</vt:lpstr>
      <vt:lpstr>USA:N KULTTUURI</vt:lpstr>
      <vt:lpstr>PowerPoint-esitys</vt:lpstr>
      <vt:lpstr>History of Canada</vt:lpstr>
      <vt:lpstr>WE ARE STILL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POHJOIS-AMERIKKA NYKYÄÄN</dc:title>
  <dc:creator>Lauri Nykänen</dc:creator>
  <cp:lastModifiedBy>Lauri Nykänen</cp:lastModifiedBy>
  <cp:revision>7</cp:revision>
  <dcterms:created xsi:type="dcterms:W3CDTF">2016-10-05T17:24:05Z</dcterms:created>
  <dcterms:modified xsi:type="dcterms:W3CDTF">2016-10-05T18:25:57Z</dcterms:modified>
</cp:coreProperties>
</file>