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73" r:id="rId11"/>
    <p:sldId id="272" r:id="rId12"/>
    <p:sldId id="263" r:id="rId13"/>
    <p:sldId id="264" r:id="rId14"/>
    <p:sldId id="274" r:id="rId15"/>
    <p:sldId id="265" r:id="rId16"/>
    <p:sldId id="266" r:id="rId17"/>
    <p:sldId id="275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GdhiyjM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Pohjois-Amerikka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Kulttuurien tuho ja USA:n itsenäistyminen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498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232" y="0"/>
            <a:ext cx="995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5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774" y="-64218"/>
            <a:ext cx="9382896" cy="697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0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USA:n itsenäistyminen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296" y="1731963"/>
            <a:ext cx="6085883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1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7319" y="-247136"/>
            <a:ext cx="10353762" cy="988541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USA vuonna 1776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319" y="674544"/>
            <a:ext cx="10184945" cy="61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4" y="1909828"/>
            <a:ext cx="2838037" cy="189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75" y="4632901"/>
            <a:ext cx="2994556" cy="1932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795" y="1909827"/>
            <a:ext cx="3316742" cy="189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795" y="4632901"/>
            <a:ext cx="3316742" cy="1932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8500" y="1909826"/>
            <a:ext cx="3600255" cy="1892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8500" y="4632900"/>
            <a:ext cx="3600255" cy="19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USA:n itsenäistyminen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13 englantilaista siirtokuntaa kyllästyivät emämaan taloudelliselle ohjailulle ja halusivat itsenäisyyttä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Itsenäisyys saavutettiin 1776 sodan jälkeen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Perustuslaki 1787</a:t>
            </a:r>
          </a:p>
          <a:p>
            <a:pPr lvl="1"/>
            <a:r>
              <a:rPr lang="fi-FI" sz="2600" dirty="0" smtClean="0">
                <a:solidFill>
                  <a:schemeClr val="tx1"/>
                </a:solidFill>
              </a:rPr>
              <a:t>Demokratia, oikeudet, vapaudet, ei valtionkirkkoa</a:t>
            </a:r>
          </a:p>
          <a:p>
            <a:pPr lvl="1"/>
            <a:r>
              <a:rPr lang="fi-FI" sz="2600" dirty="0" smtClean="0">
                <a:solidFill>
                  <a:schemeClr val="tx1"/>
                </a:solidFill>
              </a:rPr>
              <a:t>Kuitenkin orjuus</a:t>
            </a:r>
          </a:p>
          <a:p>
            <a:pPr lvl="1"/>
            <a:r>
              <a:rPr lang="fi-FI" sz="2600" dirty="0" smtClean="0">
                <a:solidFill>
                  <a:schemeClr val="tx1"/>
                </a:solidFill>
              </a:rPr>
              <a:t>Maailmanpoliisi-idean synty</a:t>
            </a:r>
          </a:p>
          <a:p>
            <a:pPr lvl="1"/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199777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Osavaltiovalta </a:t>
            </a:r>
            <a:r>
              <a:rPr lang="fi-F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 keskusvalta</a:t>
            </a:r>
          </a:p>
          <a:p>
            <a:pPr lvl="1"/>
            <a:r>
              <a:rPr lang="fi-FI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Otettiin mallia irokeeseilta</a:t>
            </a:r>
          </a:p>
          <a:p>
            <a:r>
              <a:rPr lang="fi-F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Siirtolaisuusvirta kiihtyi 1800-luvulla  lisää maata saatava</a:t>
            </a:r>
          </a:p>
          <a:p>
            <a:pPr lvl="1"/>
            <a:r>
              <a:rPr lang="fi-FI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Miksi?</a:t>
            </a:r>
          </a:p>
          <a:p>
            <a:endParaRPr lang="fi-FI" sz="2800" dirty="0" smtClean="0">
              <a:sym typeface="Wingdings" panose="05000000000000000000" pitchFamily="2" charset="2"/>
            </a:endParaRPr>
          </a:p>
          <a:p>
            <a:pPr marL="3690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58653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00"/>
            <a:ext cx="12192000" cy="68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Sisällissota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Etelä- ja pohjoisvaltioilla kiistakysymyksiä mm. orjuudesta</a:t>
            </a:r>
          </a:p>
          <a:p>
            <a:pPr lvl="1"/>
            <a:r>
              <a:rPr lang="fi-FI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etelä halusi erota USA:sta  Sisällissota 1861-1865</a:t>
            </a:r>
          </a:p>
          <a:p>
            <a:pPr lvl="1"/>
            <a:r>
              <a:rPr lang="fi-FI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Etelä hävisi orjuus kiellettiin, ei kuitenkaan tasa-arvoa</a:t>
            </a:r>
            <a:endParaRPr lang="fi-FI" sz="2600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3667991"/>
            <a:ext cx="2838018" cy="274952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181" y="3667992"/>
            <a:ext cx="4292854" cy="27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81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USA:n nousu maailman kärkivaltioksi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USA nousi 1800-luvun lopulla maailman johtavaksi maaksi</a:t>
            </a:r>
          </a:p>
          <a:p>
            <a:pPr lvl="1"/>
            <a:r>
              <a:rPr lang="fi-FI" sz="2600" dirty="0" smtClean="0">
                <a:solidFill>
                  <a:schemeClr val="tx1"/>
                </a:solidFill>
              </a:rPr>
              <a:t>Aluelaajennukset, teollistuminen, nopeasti kasvava väestö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Siirtolaisten määrää rajoitettiin, suurimmat kiintiöt Länsi-Euroopan maille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USA ympärysvaltojen puolelle 1 </a:t>
            </a:r>
            <a:r>
              <a:rPr lang="fi-FI" sz="2800" dirty="0" err="1" smtClean="0">
                <a:solidFill>
                  <a:schemeClr val="tx1"/>
                </a:solidFill>
              </a:rPr>
              <a:t>MS:ssa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nousi yhä selvemmin kärkeen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3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Päivän piisi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www.youtube.com/watch?v=ysGdhiyjMNg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28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Iron Maiden – </a:t>
            </a:r>
            <a:r>
              <a:rPr lang="fi-FI" dirty="0" err="1" smtClean="0">
                <a:solidFill>
                  <a:schemeClr val="tx1"/>
                </a:solidFill>
              </a:rPr>
              <a:t>Run</a:t>
            </a:r>
            <a:r>
              <a:rPr lang="fi-FI" dirty="0" smtClean="0">
                <a:solidFill>
                  <a:schemeClr val="tx1"/>
                </a:solidFill>
              </a:rPr>
              <a:t> to </a:t>
            </a:r>
            <a:r>
              <a:rPr lang="fi-FI" dirty="0" err="1" smtClean="0">
                <a:solidFill>
                  <a:schemeClr val="tx1"/>
                </a:solidFill>
              </a:rPr>
              <a:t>the</a:t>
            </a:r>
            <a:r>
              <a:rPr lang="fi-FI" dirty="0" smtClean="0">
                <a:solidFill>
                  <a:schemeClr val="tx1"/>
                </a:solidFill>
              </a:rPr>
              <a:t> Hills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1732449"/>
            <a:ext cx="4884332" cy="454366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White man came across the sea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brought us pain and misery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killed our tribes he killed our creed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took our game for his own need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fought him hard we fought him well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 on the plains we gave him hell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But many came too much for Cree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Oh will we ever be set free?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Riding through dust clouds and barren wastes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Galloping hard on the plains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Chasing the redskins back to their holes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Fighting them at their own game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Murder for freedom the stab in the back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Women and children are cowards attack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5" name="Tekstiruutu 4"/>
          <p:cNvSpPr txBox="1"/>
          <p:nvPr/>
        </p:nvSpPr>
        <p:spPr>
          <a:xfrm>
            <a:off x="6151418" y="1732449"/>
            <a:ext cx="4499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Run to the hills, run for your lives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Run to the hills, run for your lives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Soldier blue in the barren wastes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Hunting and killing their game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Raping the women and wasting the men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The only good Indians are tame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Selling them whiskey and taking their gold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Enslaving the young and destroying the old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Run to the hills, run for your lives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4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Pohjois-Amerikan intiaanien kohtalo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Pohjois-Amerikan intiaaneja ei alistettu yhtä pahasti kuin Etelä-Amerikan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Ei </a:t>
            </a:r>
            <a:r>
              <a:rPr lang="fi-FI" sz="2400" dirty="0" err="1" smtClean="0">
                <a:solidFill>
                  <a:schemeClr val="tx1"/>
                </a:solidFill>
              </a:rPr>
              <a:t>korkeakulttureja</a:t>
            </a:r>
            <a:r>
              <a:rPr lang="fi-FI" sz="2400" dirty="0" smtClean="0">
                <a:solidFill>
                  <a:schemeClr val="tx1"/>
                </a:solidFill>
              </a:rPr>
              <a:t>, kultaa tai vaurautta yhtä paljon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Intiaanit vastustivat eurooppalaisia melko pitkään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1600-luvun puolivälissä mantereella n. 50 000 brittiä</a:t>
            </a:r>
            <a:endParaRPr lang="fi-FI" sz="2800" dirty="0">
              <a:solidFill>
                <a:schemeClr val="tx1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80" y="4279555"/>
            <a:ext cx="3509319" cy="248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1732449"/>
            <a:ext cx="10505814" cy="4058751"/>
          </a:xfrm>
        </p:spPr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Näkemykset maanomistuksesta erosivat</a:t>
            </a:r>
          </a:p>
          <a:p>
            <a:pPr lvl="1"/>
            <a:r>
              <a:rPr lang="fi-FI" sz="2600" dirty="0" smtClean="0">
                <a:solidFill>
                  <a:schemeClr val="tx1"/>
                </a:solidFill>
              </a:rPr>
              <a:t>Intiaanien maat vähitellen </a:t>
            </a:r>
            <a:r>
              <a:rPr lang="fi-FI" sz="2600" dirty="0" err="1" smtClean="0">
                <a:solidFill>
                  <a:schemeClr val="tx1"/>
                </a:solidFill>
              </a:rPr>
              <a:t>eur.</a:t>
            </a:r>
            <a:r>
              <a:rPr lang="fi-FI" sz="2600" dirty="0" smtClean="0">
                <a:solidFill>
                  <a:schemeClr val="tx1"/>
                </a:solidFill>
              </a:rPr>
              <a:t>  </a:t>
            </a:r>
            <a:r>
              <a:rPr lang="fi-FI" sz="2600" dirty="0">
                <a:solidFill>
                  <a:schemeClr val="tx1"/>
                </a:solidFill>
              </a:rPr>
              <a:t>h</a:t>
            </a:r>
            <a:r>
              <a:rPr lang="fi-FI" sz="2600" dirty="0" smtClean="0">
                <a:solidFill>
                  <a:schemeClr val="tx1"/>
                </a:solidFill>
              </a:rPr>
              <a:t>altuun maakaupoilla ( huijaamalla)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1600-1800-luvuilla leviäminen länteen, intiaanien pakkosiirtoja</a:t>
            </a:r>
          </a:p>
          <a:p>
            <a:pPr marL="36900" indent="0">
              <a:buNone/>
            </a:pPr>
            <a:r>
              <a:rPr lang="fi-F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sotia, aluksi ei kuitenkaan intiaaniliittoja</a:t>
            </a: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53" y="2487827"/>
            <a:ext cx="11837245" cy="42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2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61869"/>
          </a:xfrm>
        </p:spPr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1800-l puolivälissä kultaryntäys Kaliforniassa </a:t>
            </a:r>
            <a:r>
              <a:rPr lang="fi-F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yhä enemmän yhteenottoja</a:t>
            </a:r>
          </a:p>
          <a:p>
            <a:r>
              <a:rPr lang="fi-F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1860- ja 70-lukujen </a:t>
            </a:r>
            <a:r>
              <a:rPr lang="fi-F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intiaanisotia  intiaanit </a:t>
            </a:r>
            <a:r>
              <a:rPr lang="fi-FI" sz="2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reservaatteihin</a:t>
            </a:r>
          </a:p>
          <a:p>
            <a:r>
              <a:rPr lang="fi-F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1900-luvun alussa intiaanien </a:t>
            </a:r>
            <a:r>
              <a:rPr lang="fi-F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väkiluku </a:t>
            </a:r>
            <a:r>
              <a:rPr lang="fi-F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tippunut huomattavasti</a:t>
            </a:r>
          </a:p>
          <a:p>
            <a:pPr lvl="1"/>
            <a:r>
              <a:rPr lang="fi-FI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Taudit, nälkä reservaateissa</a:t>
            </a:r>
          </a:p>
          <a:p>
            <a:pPr marL="36900" indent="0">
              <a:buNone/>
            </a:pPr>
            <a:endParaRPr lang="fi-FI" sz="2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i-FI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WOUNDED KNEEN TEURASTUS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06483"/>
            <a:ext cx="6298829" cy="4422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828" y="1706483"/>
            <a:ext cx="5893171" cy="44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Reservaatit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Intiaanit pois valkoisten tieltä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Perustettiin alueille jotka eivät kelvanneet valkoisille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Huonoa viljelysmaata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Myöhemmin reservaateista maita valkoisille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746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TM04033929[[fn=Liuskekivi]]</Template>
  <TotalTime>1500</TotalTime>
  <Words>249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Calisto MT</vt:lpstr>
      <vt:lpstr>Trebuchet MS</vt:lpstr>
      <vt:lpstr>Wingdings</vt:lpstr>
      <vt:lpstr>Wingdings 2</vt:lpstr>
      <vt:lpstr>Liuskekivi</vt:lpstr>
      <vt:lpstr>Pohjois-Amerikka</vt:lpstr>
      <vt:lpstr>Päivän piisi</vt:lpstr>
      <vt:lpstr>Iron Maiden – Run to the Hills</vt:lpstr>
      <vt:lpstr>Pohjois-Amerikan intiaanien kohtalo</vt:lpstr>
      <vt:lpstr>PowerPoint Presentation</vt:lpstr>
      <vt:lpstr>PowerPoint Presentation</vt:lpstr>
      <vt:lpstr>PowerPoint Presentation</vt:lpstr>
      <vt:lpstr>WOUNDED KNEEN TEURASTUS</vt:lpstr>
      <vt:lpstr>Reservaatit</vt:lpstr>
      <vt:lpstr>PowerPoint Presentation</vt:lpstr>
      <vt:lpstr>PowerPoint Presentation</vt:lpstr>
      <vt:lpstr>USA:n itsenäistyminen</vt:lpstr>
      <vt:lpstr>USA vuonna 1776</vt:lpstr>
      <vt:lpstr>PowerPoint Presentation</vt:lpstr>
      <vt:lpstr>USA:n itsenäistyminen</vt:lpstr>
      <vt:lpstr>PowerPoint Presentation</vt:lpstr>
      <vt:lpstr>PowerPoint Presentation</vt:lpstr>
      <vt:lpstr>Sisällissota</vt:lpstr>
      <vt:lpstr>USA:n nousu maailman kärkivaltioksi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Pohjois-Amerikka</dc:title>
  <dc:creator>Lauri Nykänen</dc:creator>
  <cp:lastModifiedBy>Lauri Nykänen</cp:lastModifiedBy>
  <cp:revision>19</cp:revision>
  <dcterms:created xsi:type="dcterms:W3CDTF">2016-10-01T17:40:26Z</dcterms:created>
  <dcterms:modified xsi:type="dcterms:W3CDTF">2016-10-04T12:09:30Z</dcterms:modified>
</cp:coreProperties>
</file>