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0" r:id="rId4"/>
    <p:sldId id="267" r:id="rId5"/>
    <p:sldId id="268" r:id="rId6"/>
    <p:sldId id="257" r:id="rId7"/>
    <p:sldId id="258" r:id="rId8"/>
    <p:sldId id="259" r:id="rId9"/>
    <p:sldId id="261" r:id="rId10"/>
    <p:sldId id="262" r:id="rId11"/>
    <p:sldId id="264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N0-Q3ChKcf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2eWHDZ-E1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BypuBsE_Eq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AUSTRALIA NYKYÄÄN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10317192" cy="2031475"/>
          </a:xfrm>
        </p:spPr>
        <p:txBody>
          <a:bodyPr>
            <a:normAutofit/>
          </a:bodyPr>
          <a:lstStyle/>
          <a:p>
            <a:r>
              <a:rPr lang="fi-FI" sz="3200" dirty="0" smtClean="0"/>
              <a:t>Valkoisten </a:t>
            </a:r>
            <a:r>
              <a:rPr lang="fi-FI" sz="3200" dirty="0" err="1" smtClean="0"/>
              <a:t>australiassa</a:t>
            </a:r>
            <a:endParaRPr lang="fi-FI" sz="3200" dirty="0" smtClean="0"/>
          </a:p>
          <a:p>
            <a:r>
              <a:rPr lang="fi-FI" sz="3200" dirty="0" smtClean="0">
                <a:hlinkClick r:id="rId2"/>
              </a:rPr>
              <a:t>https</a:t>
            </a:r>
            <a:r>
              <a:rPr lang="fi-FI" sz="3200" dirty="0">
                <a:hlinkClick r:id="rId2"/>
              </a:rPr>
              <a:t>://</a:t>
            </a:r>
            <a:r>
              <a:rPr lang="fi-FI" sz="3200" dirty="0" smtClean="0">
                <a:hlinkClick r:id="rId2"/>
              </a:rPr>
              <a:t>www.youtube.com/watch?v=N0-Q3ChKcfE</a:t>
            </a:r>
            <a:endParaRPr lang="fi-FI" sz="3200" dirty="0" smtClean="0"/>
          </a:p>
          <a:p>
            <a:endParaRPr lang="fi-FI" sz="3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343" y="2569029"/>
            <a:ext cx="3080657" cy="16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Valkoisten Australia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1990-luvulla tunnustettiin maanomistus aboriginaaleille</a:t>
            </a:r>
          </a:p>
          <a:p>
            <a:r>
              <a:rPr lang="fi-FI" sz="2800" dirty="0" smtClean="0"/>
              <a:t>Pohjoisterritoriosta kolmas osa aboriginaaleilla</a:t>
            </a:r>
          </a:p>
          <a:p>
            <a:r>
              <a:rPr lang="fi-FI" sz="2800" dirty="0" smtClean="0"/>
              <a:t>Silti edelleen kiistoja maasta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10977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7904" cy="686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5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Aboriginaalien ongelmia nykyään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Köyhyys, päihteet, syrjintä ja väkivalta</a:t>
            </a:r>
          </a:p>
          <a:p>
            <a:r>
              <a:rPr lang="fi-FI" sz="2800" dirty="0" smtClean="0"/>
              <a:t>Nykyisin väkiluku 400 000-700 000</a:t>
            </a:r>
          </a:p>
          <a:p>
            <a:r>
              <a:rPr lang="fi-FI" sz="2800" dirty="0" smtClean="0"/>
              <a:t>Valkoihoisten elinikä 78, aboriginaaleilla 53</a:t>
            </a:r>
          </a:p>
          <a:p>
            <a:r>
              <a:rPr lang="fi-FI" sz="2800" dirty="0" smtClean="0"/>
              <a:t>Suurin osa asuu nykyisin kaupungeissa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72537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Vahvuudet nykyään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Kulttuuri ei ole kuitenkaan kokonaan hävinnyt</a:t>
            </a:r>
          </a:p>
          <a:p>
            <a:pPr lvl="1"/>
            <a:r>
              <a:rPr lang="fi-FI" sz="2400" dirty="0" smtClean="0"/>
              <a:t>Lauluja, kuvataiteita</a:t>
            </a:r>
          </a:p>
          <a:p>
            <a:r>
              <a:rPr lang="fi-FI" sz="2800" dirty="0" smtClean="0"/>
              <a:t>Asema parantunut</a:t>
            </a:r>
          </a:p>
          <a:p>
            <a:r>
              <a:rPr lang="fi-FI" sz="2800" dirty="0" smtClean="0"/>
              <a:t>Sydneyn olympialaiset</a:t>
            </a:r>
          </a:p>
          <a:p>
            <a:r>
              <a:rPr lang="fi-FI" sz="2800" dirty="0">
                <a:hlinkClick r:id="rId2"/>
              </a:rPr>
              <a:t>https://</a:t>
            </a:r>
            <a:r>
              <a:rPr lang="fi-FI" sz="2800" dirty="0" smtClean="0">
                <a:hlinkClick r:id="rId2"/>
              </a:rPr>
              <a:t>www.youtube.com/watch?v=I2eWHDZ-E14</a:t>
            </a:r>
            <a:endParaRPr lang="fi-FI" sz="2800" dirty="0" smtClean="0"/>
          </a:p>
          <a:p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135622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Siirtolaisuus Australiaan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Siirtolaispolitiikka tiukkaa 1900-luvun alussa</a:t>
            </a:r>
          </a:p>
          <a:p>
            <a:pPr lvl="1"/>
            <a:r>
              <a:rPr lang="fi-FI" sz="2400" dirty="0" smtClean="0"/>
              <a:t>Vain valkoisia</a:t>
            </a:r>
          </a:p>
          <a:p>
            <a:r>
              <a:rPr lang="fi-FI" sz="2800" dirty="0" smtClean="0"/>
              <a:t>Aiemmin aasialaisia, seuraavan kerran vasta 1960-luvulla</a:t>
            </a:r>
          </a:p>
          <a:p>
            <a:r>
              <a:rPr lang="fi-FI" sz="2800" dirty="0"/>
              <a:t>Nykyään? </a:t>
            </a:r>
            <a:r>
              <a:rPr lang="fi-FI" sz="1000" dirty="0">
                <a:hlinkClick r:id="rId2"/>
              </a:rPr>
              <a:t>https://</a:t>
            </a:r>
            <a:r>
              <a:rPr lang="fi-FI" sz="1000" dirty="0" smtClean="0">
                <a:hlinkClick r:id="rId2"/>
              </a:rPr>
              <a:t>www.youtube.com/watch?v=BypuBsE_Eq8</a:t>
            </a:r>
            <a:endParaRPr lang="fi-FI" sz="1000" dirty="0" smtClean="0"/>
          </a:p>
          <a:p>
            <a:endParaRPr lang="fi-FI" sz="2800" dirty="0" smtClean="0"/>
          </a:p>
          <a:p>
            <a:endParaRPr lang="fi-FI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98" y="37338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783"/>
            <a:ext cx="12188519" cy="68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1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532" y="0"/>
            <a:ext cx="12253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0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900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726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Valkoisten Australia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Aboriginaalien määrä pieneni, valkoisten kasvoi</a:t>
            </a:r>
          </a:p>
          <a:p>
            <a:r>
              <a:rPr lang="fi-FI" sz="2800" dirty="0" smtClean="0"/>
              <a:t>1930-luvulla aboriginaaleja n. 60 000</a:t>
            </a:r>
          </a:p>
          <a:p>
            <a:r>
              <a:rPr lang="fi-FI" sz="2800" dirty="0" smtClean="0"/>
              <a:t>Osa siirtolaisista yritti myös puolustaa aboriginaaleja</a:t>
            </a:r>
            <a:endParaRPr lang="fi-FI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16" y="3796515"/>
            <a:ext cx="6171299" cy="31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7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Valkoisten Australia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Australia itsenäistyi 1931</a:t>
            </a:r>
          </a:p>
          <a:p>
            <a:r>
              <a:rPr lang="fi-FI" sz="2800" dirty="0" smtClean="0"/>
              <a:t>Aboriginaaleja ei laskettu väestönlaskentaan ennen 1971</a:t>
            </a:r>
          </a:p>
          <a:p>
            <a:pPr lvl="1"/>
            <a:r>
              <a:rPr lang="fi-FI" dirty="0" smtClean="0"/>
              <a:t>Tuolloin 140 000</a:t>
            </a:r>
          </a:p>
          <a:p>
            <a:r>
              <a:rPr lang="fi-FI" dirty="0" smtClean="0"/>
              <a:t>Assimilaatio toteutui huonosti, lopetettiin 1972</a:t>
            </a:r>
          </a:p>
          <a:p>
            <a:r>
              <a:rPr lang="fi-FI" dirty="0" smtClean="0"/>
              <a:t>Aboriginaaleista ei tullut osa valkoisten kulttuuria mutta myös suhteet omaan kulttuuriin katkesivat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289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Valkoisten Australia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Valkoiset miehet ja aboriginaalinaiset saivat aviottomia lapsia, ”</a:t>
            </a:r>
            <a:r>
              <a:rPr lang="fi-FI" sz="2800" dirty="0" err="1" smtClean="0"/>
              <a:t>kriimejä</a:t>
            </a:r>
            <a:r>
              <a:rPr lang="fi-FI" sz="2800" dirty="0" smtClean="0"/>
              <a:t>”</a:t>
            </a:r>
          </a:p>
          <a:p>
            <a:r>
              <a:rPr lang="fi-FI" sz="2800" dirty="0" smtClean="0"/>
              <a:t>Valkoisia huonompi asema, myöskin aboriginaalikulttuuri vieras</a:t>
            </a:r>
            <a:endParaRPr lang="fi-FI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174" y="3881158"/>
            <a:ext cx="4019936" cy="267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5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Valkoisten Australia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Valkoiset pitkään rasistisia</a:t>
            </a:r>
          </a:p>
          <a:p>
            <a:pPr lvl="1"/>
            <a:r>
              <a:rPr lang="fi-FI" sz="2400" dirty="0" smtClean="0"/>
              <a:t>Ei pääsyä kouluihin yms.</a:t>
            </a:r>
          </a:p>
          <a:p>
            <a:r>
              <a:rPr lang="fi-FI" sz="2800" dirty="0" smtClean="0"/>
              <a:t>1960-luvulla suhtautuminen alkoi muuttua</a:t>
            </a:r>
          </a:p>
          <a:p>
            <a:pPr lvl="1"/>
            <a:r>
              <a:rPr lang="fi-FI" sz="2400" dirty="0" smtClean="0"/>
              <a:t>Äänioikeus, oikeuksia</a:t>
            </a:r>
          </a:p>
          <a:p>
            <a:pPr lvl="1"/>
            <a:r>
              <a:rPr lang="fi-FI" sz="2400" dirty="0" smtClean="0"/>
              <a:t>1975 rotusyrjinnän kieltävä laki</a:t>
            </a:r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78662043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ini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TM04033917[[fn=Berliini]]</Template>
  <TotalTime>125</TotalTime>
  <Words>178</Words>
  <Application>Microsoft Office PowerPoint</Application>
  <PresentationFormat>Laajakuva</PresentationFormat>
  <Paragraphs>42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Berliini</vt:lpstr>
      <vt:lpstr>AUSTRALIA NYKYÄÄN</vt:lpstr>
      <vt:lpstr>Siirtolaisuus Australiaan</vt:lpstr>
      <vt:lpstr>PowerPoint-esitys</vt:lpstr>
      <vt:lpstr>PowerPoint-esitys</vt:lpstr>
      <vt:lpstr>PowerPoint-esitys</vt:lpstr>
      <vt:lpstr>Valkoisten Australia</vt:lpstr>
      <vt:lpstr>Valkoisten Australia</vt:lpstr>
      <vt:lpstr>Valkoisten Australia</vt:lpstr>
      <vt:lpstr>Valkoisten Australia</vt:lpstr>
      <vt:lpstr>Valkoisten Australia</vt:lpstr>
      <vt:lpstr>PowerPoint-esitys</vt:lpstr>
      <vt:lpstr>Aboriginaalien ongelmia nykyään</vt:lpstr>
      <vt:lpstr>Vahvuudet nykyään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 NYKYÄÄN</dc:title>
  <dc:creator>Lauri Nykänen</dc:creator>
  <cp:lastModifiedBy>Lauri Nykänen</cp:lastModifiedBy>
  <cp:revision>9</cp:revision>
  <dcterms:created xsi:type="dcterms:W3CDTF">2016-10-31T12:54:47Z</dcterms:created>
  <dcterms:modified xsi:type="dcterms:W3CDTF">2016-11-02T10:40:45Z</dcterms:modified>
</cp:coreProperties>
</file>