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73" r:id="rId3"/>
    <p:sldId id="276" r:id="rId4"/>
    <p:sldId id="259" r:id="rId5"/>
    <p:sldId id="274" r:id="rId6"/>
    <p:sldId id="279" r:id="rId7"/>
    <p:sldId id="277" r:id="rId8"/>
    <p:sldId id="281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D2ABE-798F-427A-A3EB-E73AEE255C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951E70-26A9-4DBA-8E6F-C21F66881242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fi-FI" dirty="0" smtClean="0"/>
            <a:t>Tuottajat: vihreät kasvit ja levät</a:t>
          </a:r>
          <a:endParaRPr lang="fi-FI" dirty="0"/>
        </a:p>
      </dgm:t>
    </dgm:pt>
    <dgm:pt modelId="{FF9DA00C-F618-4352-A05B-1E3E78B415D5}" type="parTrans" cxnId="{21C2E159-A84F-4329-926D-1F3E5003337E}">
      <dgm:prSet/>
      <dgm:spPr/>
      <dgm:t>
        <a:bodyPr/>
        <a:lstStyle/>
        <a:p>
          <a:endParaRPr lang="fi-FI"/>
        </a:p>
      </dgm:t>
    </dgm:pt>
    <dgm:pt modelId="{1A3BFD77-7304-47F6-A96A-337ADD512E3F}" type="sibTrans" cxnId="{21C2E159-A84F-4329-926D-1F3E5003337E}">
      <dgm:prSet/>
      <dgm:spPr/>
      <dgm:t>
        <a:bodyPr/>
        <a:lstStyle/>
        <a:p>
          <a:endParaRPr lang="fi-FI"/>
        </a:p>
      </dgm:t>
    </dgm:pt>
    <dgm:pt modelId="{668ACAEA-ED13-41C0-A0DD-304122F7822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fi-FI" dirty="0" smtClean="0"/>
            <a:t>Kasvinsyöjät: 1. asteen kuluttajat</a:t>
          </a:r>
          <a:endParaRPr lang="fi-FI" dirty="0"/>
        </a:p>
      </dgm:t>
    </dgm:pt>
    <dgm:pt modelId="{8ECAAC27-BF14-4974-ABB4-9617E66B402C}" type="parTrans" cxnId="{01108F7B-DC11-4C1B-AAB5-10ABD1FF7673}">
      <dgm:prSet/>
      <dgm:spPr/>
      <dgm:t>
        <a:bodyPr/>
        <a:lstStyle/>
        <a:p>
          <a:endParaRPr lang="fi-FI"/>
        </a:p>
      </dgm:t>
    </dgm:pt>
    <dgm:pt modelId="{6DBC35E8-455A-4D4F-8117-53F1D26D5457}" type="sibTrans" cxnId="{01108F7B-DC11-4C1B-AAB5-10ABD1FF7673}">
      <dgm:prSet/>
      <dgm:spPr/>
      <dgm:t>
        <a:bodyPr/>
        <a:lstStyle/>
        <a:p>
          <a:endParaRPr lang="fi-FI"/>
        </a:p>
      </dgm:t>
    </dgm:pt>
    <dgm:pt modelId="{FD5C2E9C-2BCA-4464-91C4-61E4308B389F}">
      <dgm:prSet/>
      <dgm:spPr/>
      <dgm:t>
        <a:bodyPr/>
        <a:lstStyle/>
        <a:p>
          <a:pPr rtl="0"/>
          <a:r>
            <a:rPr lang="fi-FI" dirty="0" smtClean="0"/>
            <a:t>Lihansyöjät: 2.asteen kuluttajat</a:t>
          </a:r>
          <a:endParaRPr lang="fi-FI" dirty="0"/>
        </a:p>
      </dgm:t>
    </dgm:pt>
    <dgm:pt modelId="{D816E137-F0B3-4EB0-88BE-A8852A22C473}" type="parTrans" cxnId="{437EFD8D-8AB6-4E26-B034-EF5794BC1029}">
      <dgm:prSet/>
      <dgm:spPr/>
      <dgm:t>
        <a:bodyPr/>
        <a:lstStyle/>
        <a:p>
          <a:endParaRPr lang="fi-FI"/>
        </a:p>
      </dgm:t>
    </dgm:pt>
    <dgm:pt modelId="{BA424990-D37B-4EF9-86F7-A8E8DB916575}" type="sibTrans" cxnId="{437EFD8D-8AB6-4E26-B034-EF5794BC1029}">
      <dgm:prSet/>
      <dgm:spPr/>
      <dgm:t>
        <a:bodyPr/>
        <a:lstStyle/>
        <a:p>
          <a:endParaRPr lang="fi-FI"/>
        </a:p>
      </dgm:t>
    </dgm:pt>
    <dgm:pt modelId="{24788E4A-3F67-44CE-8280-676C6867699D}">
      <dgm:prSet/>
      <dgm:spPr>
        <a:solidFill>
          <a:schemeClr val="tx1"/>
        </a:solidFill>
      </dgm:spPr>
      <dgm:t>
        <a:bodyPr/>
        <a:lstStyle/>
        <a:p>
          <a:pPr rtl="0"/>
          <a:r>
            <a:rPr lang="fi-FI" dirty="0" smtClean="0"/>
            <a:t>Hajottajat: bakteerit, sienet</a:t>
          </a:r>
          <a:endParaRPr lang="fi-FI" dirty="0"/>
        </a:p>
      </dgm:t>
    </dgm:pt>
    <dgm:pt modelId="{3A9079E3-FDAF-407C-B7FE-074A15419930}" type="parTrans" cxnId="{43DB84E6-D8BF-482C-BFD8-E2DE7B59FDC6}">
      <dgm:prSet/>
      <dgm:spPr/>
      <dgm:t>
        <a:bodyPr/>
        <a:lstStyle/>
        <a:p>
          <a:endParaRPr lang="fi-FI"/>
        </a:p>
      </dgm:t>
    </dgm:pt>
    <dgm:pt modelId="{5503C244-F42C-40CD-ABF4-55F608A1584D}" type="sibTrans" cxnId="{43DB84E6-D8BF-482C-BFD8-E2DE7B59FDC6}">
      <dgm:prSet/>
      <dgm:spPr/>
      <dgm:t>
        <a:bodyPr/>
        <a:lstStyle/>
        <a:p>
          <a:endParaRPr lang="fi-FI"/>
        </a:p>
      </dgm:t>
    </dgm:pt>
    <dgm:pt modelId="{1419BAD6-D87F-42B7-A5AF-FEE43C87FE45}" type="pres">
      <dgm:prSet presAssocID="{BCAD2ABE-798F-427A-A3EB-E73AEE255C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D051493-5471-442A-84D4-1853D5C98E30}" type="pres">
      <dgm:prSet presAssocID="{59951E70-26A9-4DBA-8E6F-C21F66881242}" presName="node" presStyleLbl="node1" presStyleIdx="0" presStyleCnt="4" custScaleX="118137" custScaleY="1154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E3DBE7-5D07-4026-8B49-0DDB4DBF3371}" type="pres">
      <dgm:prSet presAssocID="{1A3BFD77-7304-47F6-A96A-337ADD512E3F}" presName="sibTrans" presStyleLbl="sibTrans2D1" presStyleIdx="0" presStyleCnt="4" custScaleX="212399" custLinFactNeighborX="-20297" custLinFactNeighborY="-43"/>
      <dgm:spPr/>
      <dgm:t>
        <a:bodyPr/>
        <a:lstStyle/>
        <a:p>
          <a:endParaRPr lang="fi-FI"/>
        </a:p>
      </dgm:t>
    </dgm:pt>
    <dgm:pt modelId="{347E79E2-8659-41EC-B197-CF8741088963}" type="pres">
      <dgm:prSet presAssocID="{1A3BFD77-7304-47F6-A96A-337ADD512E3F}" presName="connectorText" presStyleLbl="sibTrans2D1" presStyleIdx="0" presStyleCnt="4"/>
      <dgm:spPr/>
      <dgm:t>
        <a:bodyPr/>
        <a:lstStyle/>
        <a:p>
          <a:endParaRPr lang="fi-FI"/>
        </a:p>
      </dgm:t>
    </dgm:pt>
    <dgm:pt modelId="{3EF60737-2E0E-42DB-BF84-7C4EF5484A9B}" type="pres">
      <dgm:prSet presAssocID="{668ACAEA-ED13-41C0-A0DD-304122F7822E}" presName="node" presStyleLbl="node1" presStyleIdx="1" presStyleCnt="4" custScaleX="138732" custScaleY="136934" custRadScaleRad="113970" custRadScaleInc="49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B12810-3BB8-4B8B-B860-6FD2BA6FCC62}" type="pres">
      <dgm:prSet presAssocID="{6DBC35E8-455A-4D4F-8117-53F1D26D5457}" presName="sibTrans" presStyleLbl="sibTrans2D1" presStyleIdx="1" presStyleCnt="4" custScaleX="378048" custLinFactX="70591" custLinFactNeighborX="100000" custLinFactNeighborY="21544"/>
      <dgm:spPr/>
      <dgm:t>
        <a:bodyPr/>
        <a:lstStyle/>
        <a:p>
          <a:endParaRPr lang="fi-FI"/>
        </a:p>
      </dgm:t>
    </dgm:pt>
    <dgm:pt modelId="{C0E623DF-FE94-4918-9FFA-06DDA70DAC5E}" type="pres">
      <dgm:prSet presAssocID="{6DBC35E8-455A-4D4F-8117-53F1D26D5457}" presName="connectorText" presStyleLbl="sibTrans2D1" presStyleIdx="1" presStyleCnt="4"/>
      <dgm:spPr/>
      <dgm:t>
        <a:bodyPr/>
        <a:lstStyle/>
        <a:p>
          <a:endParaRPr lang="fi-FI"/>
        </a:p>
      </dgm:t>
    </dgm:pt>
    <dgm:pt modelId="{71A3F8B0-2487-444C-875A-E9CFA3786225}" type="pres">
      <dgm:prSet presAssocID="{FD5C2E9C-2BCA-4464-91C4-61E4308B389F}" presName="node" presStyleLbl="node1" presStyleIdx="2" presStyleCnt="4" custScaleX="137503" custScaleY="123031" custRadScaleRad="115708" custRadScaleInc="50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60B1BC-9438-40C8-AF33-006DDBD5FAF2}" type="pres">
      <dgm:prSet presAssocID="{BA424990-D37B-4EF9-86F7-A8E8DB916575}" presName="sibTrans" presStyleLbl="sibTrans2D1" presStyleIdx="2" presStyleCnt="4" custScaleX="438268" custLinFactNeighborX="58986" custLinFactNeighborY="19695"/>
      <dgm:spPr/>
      <dgm:t>
        <a:bodyPr/>
        <a:lstStyle/>
        <a:p>
          <a:endParaRPr lang="fi-FI"/>
        </a:p>
      </dgm:t>
    </dgm:pt>
    <dgm:pt modelId="{A46227CA-AB59-4BE4-ABE6-7F153FD53236}" type="pres">
      <dgm:prSet presAssocID="{BA424990-D37B-4EF9-86F7-A8E8DB916575}" presName="connectorText" presStyleLbl="sibTrans2D1" presStyleIdx="2" presStyleCnt="4"/>
      <dgm:spPr/>
      <dgm:t>
        <a:bodyPr/>
        <a:lstStyle/>
        <a:p>
          <a:endParaRPr lang="fi-FI"/>
        </a:p>
      </dgm:t>
    </dgm:pt>
    <dgm:pt modelId="{83F9B35B-120F-423B-A418-E6AB5A07E715}" type="pres">
      <dgm:prSet presAssocID="{24788E4A-3F67-44CE-8280-676C6867699D}" presName="node" presStyleLbl="node1" presStyleIdx="3" presStyleCnt="4" custScaleX="165584" custScaleY="128946" custRadScaleRad="104648" custRadScaleInc="-1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5D62158-89C2-474B-99A9-3CF32AACAD89}" type="pres">
      <dgm:prSet presAssocID="{5503C244-F42C-40CD-ABF4-55F608A1584D}" presName="sibTrans" presStyleLbl="sibTrans2D1" presStyleIdx="3" presStyleCnt="4" custScaleX="384271"/>
      <dgm:spPr/>
      <dgm:t>
        <a:bodyPr/>
        <a:lstStyle/>
        <a:p>
          <a:endParaRPr lang="fi-FI"/>
        </a:p>
      </dgm:t>
    </dgm:pt>
    <dgm:pt modelId="{5DA204CD-D477-44FA-8D24-8402BAF91876}" type="pres">
      <dgm:prSet presAssocID="{5503C244-F42C-40CD-ABF4-55F608A1584D}" presName="connectorText" presStyleLbl="sibTrans2D1" presStyleIdx="3" presStyleCnt="4"/>
      <dgm:spPr/>
      <dgm:t>
        <a:bodyPr/>
        <a:lstStyle/>
        <a:p>
          <a:endParaRPr lang="fi-FI"/>
        </a:p>
      </dgm:t>
    </dgm:pt>
  </dgm:ptLst>
  <dgm:cxnLst>
    <dgm:cxn modelId="{177AB6EC-2EBD-49D8-8E12-19C3F01D8F0D}" type="presOf" srcId="{6DBC35E8-455A-4D4F-8117-53F1D26D5457}" destId="{64B12810-3BB8-4B8B-B860-6FD2BA6FCC62}" srcOrd="0" destOrd="0" presId="urn:microsoft.com/office/officeart/2005/8/layout/cycle2"/>
    <dgm:cxn modelId="{43DB84E6-D8BF-482C-BFD8-E2DE7B59FDC6}" srcId="{BCAD2ABE-798F-427A-A3EB-E73AEE255CFB}" destId="{24788E4A-3F67-44CE-8280-676C6867699D}" srcOrd="3" destOrd="0" parTransId="{3A9079E3-FDAF-407C-B7FE-074A15419930}" sibTransId="{5503C244-F42C-40CD-ABF4-55F608A1584D}"/>
    <dgm:cxn modelId="{69C4D5BD-615C-4181-9B09-6A4DFD64FDAF}" type="presOf" srcId="{1A3BFD77-7304-47F6-A96A-337ADD512E3F}" destId="{347E79E2-8659-41EC-B197-CF8741088963}" srcOrd="1" destOrd="0" presId="urn:microsoft.com/office/officeart/2005/8/layout/cycle2"/>
    <dgm:cxn modelId="{C1464828-582E-47AD-B846-7293B45F279C}" type="presOf" srcId="{1A3BFD77-7304-47F6-A96A-337ADD512E3F}" destId="{37E3DBE7-5D07-4026-8B49-0DDB4DBF3371}" srcOrd="0" destOrd="0" presId="urn:microsoft.com/office/officeart/2005/8/layout/cycle2"/>
    <dgm:cxn modelId="{79828FBB-5F0C-4423-9E76-F17775521A59}" type="presOf" srcId="{24788E4A-3F67-44CE-8280-676C6867699D}" destId="{83F9B35B-120F-423B-A418-E6AB5A07E715}" srcOrd="0" destOrd="0" presId="urn:microsoft.com/office/officeart/2005/8/layout/cycle2"/>
    <dgm:cxn modelId="{12D50E99-4E9D-4137-A1D7-9CCC90DE9B31}" type="presOf" srcId="{59951E70-26A9-4DBA-8E6F-C21F66881242}" destId="{BD051493-5471-442A-84D4-1853D5C98E30}" srcOrd="0" destOrd="0" presId="urn:microsoft.com/office/officeart/2005/8/layout/cycle2"/>
    <dgm:cxn modelId="{9CD013FF-3E58-436A-8424-E13096D5DF0B}" type="presOf" srcId="{BA424990-D37B-4EF9-86F7-A8E8DB916575}" destId="{E660B1BC-9438-40C8-AF33-006DDBD5FAF2}" srcOrd="0" destOrd="0" presId="urn:microsoft.com/office/officeart/2005/8/layout/cycle2"/>
    <dgm:cxn modelId="{31061177-CA74-4E98-81C8-CC603F419C52}" type="presOf" srcId="{5503C244-F42C-40CD-ABF4-55F608A1584D}" destId="{95D62158-89C2-474B-99A9-3CF32AACAD89}" srcOrd="0" destOrd="0" presId="urn:microsoft.com/office/officeart/2005/8/layout/cycle2"/>
    <dgm:cxn modelId="{01108F7B-DC11-4C1B-AAB5-10ABD1FF7673}" srcId="{BCAD2ABE-798F-427A-A3EB-E73AEE255CFB}" destId="{668ACAEA-ED13-41C0-A0DD-304122F7822E}" srcOrd="1" destOrd="0" parTransId="{8ECAAC27-BF14-4974-ABB4-9617E66B402C}" sibTransId="{6DBC35E8-455A-4D4F-8117-53F1D26D5457}"/>
    <dgm:cxn modelId="{21C2E159-A84F-4329-926D-1F3E5003337E}" srcId="{BCAD2ABE-798F-427A-A3EB-E73AEE255CFB}" destId="{59951E70-26A9-4DBA-8E6F-C21F66881242}" srcOrd="0" destOrd="0" parTransId="{FF9DA00C-F618-4352-A05B-1E3E78B415D5}" sibTransId="{1A3BFD77-7304-47F6-A96A-337ADD512E3F}"/>
    <dgm:cxn modelId="{F8EF9009-4B1F-49E8-AAB6-FE5A052C1018}" type="presOf" srcId="{5503C244-F42C-40CD-ABF4-55F608A1584D}" destId="{5DA204CD-D477-44FA-8D24-8402BAF91876}" srcOrd="1" destOrd="0" presId="urn:microsoft.com/office/officeart/2005/8/layout/cycle2"/>
    <dgm:cxn modelId="{214512B4-A94F-46DA-BC77-AA871D8D29AC}" type="presOf" srcId="{668ACAEA-ED13-41C0-A0DD-304122F7822E}" destId="{3EF60737-2E0E-42DB-BF84-7C4EF5484A9B}" srcOrd="0" destOrd="0" presId="urn:microsoft.com/office/officeart/2005/8/layout/cycle2"/>
    <dgm:cxn modelId="{A8B73B1E-D736-4ED4-A75F-93450ACF8771}" type="presOf" srcId="{FD5C2E9C-2BCA-4464-91C4-61E4308B389F}" destId="{71A3F8B0-2487-444C-875A-E9CFA3786225}" srcOrd="0" destOrd="0" presId="urn:microsoft.com/office/officeart/2005/8/layout/cycle2"/>
    <dgm:cxn modelId="{DB0F19B7-7915-46D9-B6DE-5B08547CDB2D}" type="presOf" srcId="{BCAD2ABE-798F-427A-A3EB-E73AEE255CFB}" destId="{1419BAD6-D87F-42B7-A5AF-FEE43C87FE45}" srcOrd="0" destOrd="0" presId="urn:microsoft.com/office/officeart/2005/8/layout/cycle2"/>
    <dgm:cxn modelId="{437EFD8D-8AB6-4E26-B034-EF5794BC1029}" srcId="{BCAD2ABE-798F-427A-A3EB-E73AEE255CFB}" destId="{FD5C2E9C-2BCA-4464-91C4-61E4308B389F}" srcOrd="2" destOrd="0" parTransId="{D816E137-F0B3-4EB0-88BE-A8852A22C473}" sibTransId="{BA424990-D37B-4EF9-86F7-A8E8DB916575}"/>
    <dgm:cxn modelId="{E697BEBB-9911-4E21-BA2F-8B40545DEAE8}" type="presOf" srcId="{BA424990-D37B-4EF9-86F7-A8E8DB916575}" destId="{A46227CA-AB59-4BE4-ABE6-7F153FD53236}" srcOrd="1" destOrd="0" presId="urn:microsoft.com/office/officeart/2005/8/layout/cycle2"/>
    <dgm:cxn modelId="{1E448E1F-19EC-4ED4-9302-E4275A4437A4}" type="presOf" srcId="{6DBC35E8-455A-4D4F-8117-53F1D26D5457}" destId="{C0E623DF-FE94-4918-9FFA-06DDA70DAC5E}" srcOrd="1" destOrd="0" presId="urn:microsoft.com/office/officeart/2005/8/layout/cycle2"/>
    <dgm:cxn modelId="{968E773E-957B-4199-9628-84843E9862E2}" type="presParOf" srcId="{1419BAD6-D87F-42B7-A5AF-FEE43C87FE45}" destId="{BD051493-5471-442A-84D4-1853D5C98E30}" srcOrd="0" destOrd="0" presId="urn:microsoft.com/office/officeart/2005/8/layout/cycle2"/>
    <dgm:cxn modelId="{6E022193-7B43-4FB7-937C-ADE5344CFCA4}" type="presParOf" srcId="{1419BAD6-D87F-42B7-A5AF-FEE43C87FE45}" destId="{37E3DBE7-5D07-4026-8B49-0DDB4DBF3371}" srcOrd="1" destOrd="0" presId="urn:microsoft.com/office/officeart/2005/8/layout/cycle2"/>
    <dgm:cxn modelId="{96285A1E-3064-44EB-99CE-7CEEB03C2A0C}" type="presParOf" srcId="{37E3DBE7-5D07-4026-8B49-0DDB4DBF3371}" destId="{347E79E2-8659-41EC-B197-CF8741088963}" srcOrd="0" destOrd="0" presId="urn:microsoft.com/office/officeart/2005/8/layout/cycle2"/>
    <dgm:cxn modelId="{BB047689-92DC-4A54-A628-806119EA418B}" type="presParOf" srcId="{1419BAD6-D87F-42B7-A5AF-FEE43C87FE45}" destId="{3EF60737-2E0E-42DB-BF84-7C4EF5484A9B}" srcOrd="2" destOrd="0" presId="urn:microsoft.com/office/officeart/2005/8/layout/cycle2"/>
    <dgm:cxn modelId="{70028177-E025-45E9-855B-EC40DCFF6F0A}" type="presParOf" srcId="{1419BAD6-D87F-42B7-A5AF-FEE43C87FE45}" destId="{64B12810-3BB8-4B8B-B860-6FD2BA6FCC62}" srcOrd="3" destOrd="0" presId="urn:microsoft.com/office/officeart/2005/8/layout/cycle2"/>
    <dgm:cxn modelId="{FF755ED7-5D12-47AD-884D-F7DE31F265BC}" type="presParOf" srcId="{64B12810-3BB8-4B8B-B860-6FD2BA6FCC62}" destId="{C0E623DF-FE94-4918-9FFA-06DDA70DAC5E}" srcOrd="0" destOrd="0" presId="urn:microsoft.com/office/officeart/2005/8/layout/cycle2"/>
    <dgm:cxn modelId="{229D3A79-E3CB-4E3A-99B5-E623CFD4F0E5}" type="presParOf" srcId="{1419BAD6-D87F-42B7-A5AF-FEE43C87FE45}" destId="{71A3F8B0-2487-444C-875A-E9CFA3786225}" srcOrd="4" destOrd="0" presId="urn:microsoft.com/office/officeart/2005/8/layout/cycle2"/>
    <dgm:cxn modelId="{8879A985-193A-43BB-931B-7F41984F1F39}" type="presParOf" srcId="{1419BAD6-D87F-42B7-A5AF-FEE43C87FE45}" destId="{E660B1BC-9438-40C8-AF33-006DDBD5FAF2}" srcOrd="5" destOrd="0" presId="urn:microsoft.com/office/officeart/2005/8/layout/cycle2"/>
    <dgm:cxn modelId="{A892D614-E1A0-4F9C-8B3C-AC5778CBA9D7}" type="presParOf" srcId="{E660B1BC-9438-40C8-AF33-006DDBD5FAF2}" destId="{A46227CA-AB59-4BE4-ABE6-7F153FD53236}" srcOrd="0" destOrd="0" presId="urn:microsoft.com/office/officeart/2005/8/layout/cycle2"/>
    <dgm:cxn modelId="{6C1DDCF8-2DC0-4C9B-B6B0-1E3458389742}" type="presParOf" srcId="{1419BAD6-D87F-42B7-A5AF-FEE43C87FE45}" destId="{83F9B35B-120F-423B-A418-E6AB5A07E715}" srcOrd="6" destOrd="0" presId="urn:microsoft.com/office/officeart/2005/8/layout/cycle2"/>
    <dgm:cxn modelId="{95E3AD49-B39B-44E4-A984-8B668C0BFD55}" type="presParOf" srcId="{1419BAD6-D87F-42B7-A5AF-FEE43C87FE45}" destId="{95D62158-89C2-474B-99A9-3CF32AACAD89}" srcOrd="7" destOrd="0" presId="urn:microsoft.com/office/officeart/2005/8/layout/cycle2"/>
    <dgm:cxn modelId="{37B98A18-E782-44FE-BE6D-59E28CE3C249}" type="presParOf" srcId="{95D62158-89C2-474B-99A9-3CF32AACAD89}" destId="{5DA204CD-D477-44FA-8D24-8402BAF91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1493-5471-442A-84D4-1853D5C98E30}">
      <dsp:nvSpPr>
        <dsp:cNvPr id="0" name=""/>
        <dsp:cNvSpPr/>
      </dsp:nvSpPr>
      <dsp:spPr>
        <a:xfrm>
          <a:off x="2806604" y="-91639"/>
          <a:ext cx="1133839" cy="110784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Tuottajat: vihreät kasvit ja levät</a:t>
          </a:r>
          <a:endParaRPr lang="fi-FI" sz="1200" kern="1200" dirty="0"/>
        </a:p>
      </dsp:txBody>
      <dsp:txXfrm>
        <a:off x="2972651" y="70602"/>
        <a:ext cx="801745" cy="783367"/>
      </dsp:txXfrm>
    </dsp:sp>
    <dsp:sp modelId="{37E3DBE7-5D07-4026-8B49-0DDB4DBF3371}">
      <dsp:nvSpPr>
        <dsp:cNvPr id="0" name=""/>
        <dsp:cNvSpPr/>
      </dsp:nvSpPr>
      <dsp:spPr>
        <a:xfrm rot="2551190">
          <a:off x="3676613" y="794768"/>
          <a:ext cx="396733" cy="323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>
        <a:off x="3689390" y="826714"/>
        <a:ext cx="299557" cy="194353"/>
      </dsp:txXfrm>
    </dsp:sp>
    <dsp:sp modelId="{3EF60737-2E0E-42DB-BF84-7C4EF5484A9B}">
      <dsp:nvSpPr>
        <dsp:cNvPr id="0" name=""/>
        <dsp:cNvSpPr/>
      </dsp:nvSpPr>
      <dsp:spPr>
        <a:xfrm>
          <a:off x="3868666" y="869664"/>
          <a:ext cx="1331503" cy="131424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Kasvinsyöjät: 1. asteen kuluttajat</a:t>
          </a:r>
          <a:endParaRPr lang="fi-FI" sz="1200" kern="1200" dirty="0"/>
        </a:p>
      </dsp:txBody>
      <dsp:txXfrm>
        <a:off x="4063660" y="1062131"/>
        <a:ext cx="941515" cy="929313"/>
      </dsp:txXfrm>
    </dsp:sp>
    <dsp:sp modelId="{64B12810-3BB8-4B8B-B860-6FD2BA6FCC62}">
      <dsp:nvSpPr>
        <dsp:cNvPr id="0" name=""/>
        <dsp:cNvSpPr/>
      </dsp:nvSpPr>
      <dsp:spPr>
        <a:xfrm rot="8406618">
          <a:off x="3918994" y="1930340"/>
          <a:ext cx="457854" cy="323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0800000">
        <a:off x="4004863" y="1963964"/>
        <a:ext cx="360678" cy="194353"/>
      </dsp:txXfrm>
    </dsp:sp>
    <dsp:sp modelId="{71A3F8B0-2487-444C-875A-E9CFA3786225}">
      <dsp:nvSpPr>
        <dsp:cNvPr id="0" name=""/>
        <dsp:cNvSpPr/>
      </dsp:nvSpPr>
      <dsp:spPr>
        <a:xfrm>
          <a:off x="2708973" y="1910611"/>
          <a:ext cx="1319708" cy="1180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Lihansyöjät: 2.asteen kuluttajat</a:t>
          </a:r>
          <a:endParaRPr lang="fi-FI" sz="1200" kern="1200" dirty="0"/>
        </a:p>
      </dsp:txBody>
      <dsp:txXfrm>
        <a:off x="2902240" y="2083537"/>
        <a:ext cx="933174" cy="834958"/>
      </dsp:txXfrm>
    </dsp:sp>
    <dsp:sp modelId="{E660B1BC-9438-40C8-AF33-006DDBD5FAF2}">
      <dsp:nvSpPr>
        <dsp:cNvPr id="0" name=""/>
        <dsp:cNvSpPr/>
      </dsp:nvSpPr>
      <dsp:spPr>
        <a:xfrm rot="13427423">
          <a:off x="2734573" y="1919721"/>
          <a:ext cx="356530" cy="323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0800000">
        <a:off x="2818236" y="2018129"/>
        <a:ext cx="259354" cy="194353"/>
      </dsp:txXfrm>
    </dsp:sp>
    <dsp:sp modelId="{83F9B35B-120F-423B-A418-E6AB5A07E715}">
      <dsp:nvSpPr>
        <dsp:cNvPr id="0" name=""/>
        <dsp:cNvSpPr/>
      </dsp:nvSpPr>
      <dsp:spPr>
        <a:xfrm>
          <a:off x="1512169" y="864100"/>
          <a:ext cx="1589220" cy="123758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Hajottajat: bakteerit, sienet</a:t>
          </a:r>
          <a:endParaRPr lang="fi-FI" sz="1200" kern="1200" dirty="0"/>
        </a:p>
      </dsp:txBody>
      <dsp:txXfrm>
        <a:off x="1744905" y="1045340"/>
        <a:ext cx="1123748" cy="875101"/>
      </dsp:txXfrm>
    </dsp:sp>
    <dsp:sp modelId="{95D62158-89C2-474B-99A9-3CF32AACAD89}">
      <dsp:nvSpPr>
        <dsp:cNvPr id="0" name=""/>
        <dsp:cNvSpPr/>
      </dsp:nvSpPr>
      <dsp:spPr>
        <a:xfrm rot="18975977">
          <a:off x="2660432" y="766740"/>
          <a:ext cx="451181" cy="323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>
        <a:off x="2673912" y="865113"/>
        <a:ext cx="354005" cy="194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67544" y="1124744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>
                <a:solidFill>
                  <a:schemeClr val="accent1"/>
                </a:solidFill>
              </a:rPr>
              <a:t>9</a:t>
            </a:r>
            <a:r>
              <a:rPr lang="fi-FI" dirty="0" smtClean="0">
                <a:solidFill>
                  <a:schemeClr val="accent1"/>
                </a:solidFill>
              </a:rPr>
              <a:t>. Ekosysteemit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8946"/>
            <a:ext cx="4149080" cy="27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4A86E8"/>
                </a:solidFill>
              </a:rPr>
              <a:t>Ekosysteemi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6480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r>
              <a:rPr lang="fi" b="1" dirty="0" smtClean="0">
                <a:solidFill>
                  <a:schemeClr val="accent1"/>
                </a:solidFill>
              </a:rPr>
              <a:t>Eloton luonto + eliöyhteisö </a:t>
            </a:r>
          </a:p>
          <a:p>
            <a:pPr marL="495300" indent="-457200">
              <a:buClr>
                <a:schemeClr val="accent1"/>
              </a:buClr>
              <a:buSzPct val="100000"/>
            </a:pPr>
            <a:r>
              <a:rPr lang="fi" b="1" dirty="0" smtClean="0">
                <a:solidFill>
                  <a:schemeClr val="accent1"/>
                </a:solidFill>
              </a:rPr>
              <a:t>Ekosysteemin toiminta perustuu </a:t>
            </a:r>
            <a:r>
              <a:rPr lang="fi" b="1" dirty="0" smtClean="0">
                <a:solidFill>
                  <a:schemeClr val="accent1"/>
                </a:solidFill>
              </a:rPr>
              <a:t>Auringon </a:t>
            </a:r>
          </a:p>
          <a:p>
            <a:pPr marL="38100" indent="0">
              <a:buClr>
                <a:schemeClr val="accent1"/>
              </a:buClr>
              <a:buSzPct val="100000"/>
              <a:buNone/>
            </a:pPr>
            <a:r>
              <a:rPr lang="fi" b="1" dirty="0">
                <a:solidFill>
                  <a:schemeClr val="accent1"/>
                </a:solidFill>
              </a:rPr>
              <a:t> </a:t>
            </a:r>
            <a:r>
              <a:rPr lang="fi" b="1" dirty="0" smtClean="0">
                <a:solidFill>
                  <a:schemeClr val="accent1"/>
                </a:solidFill>
              </a:rPr>
              <a:t>   säteilyyn </a:t>
            </a:r>
            <a:r>
              <a:rPr lang="fi" b="1" dirty="0" smtClean="0">
                <a:solidFill>
                  <a:schemeClr val="accent1"/>
                </a:solidFill>
              </a:rPr>
              <a:t>ja </a:t>
            </a:r>
          </a:p>
          <a:p>
            <a:pPr marL="38100" indent="0">
              <a:buClr>
                <a:schemeClr val="accent1"/>
              </a:buClr>
              <a:buSzPct val="100000"/>
              <a:buNone/>
            </a:pPr>
            <a:r>
              <a:rPr lang="fi" b="1" dirty="0">
                <a:solidFill>
                  <a:schemeClr val="accent1"/>
                </a:solidFill>
              </a:rPr>
              <a:t> </a:t>
            </a:r>
            <a:r>
              <a:rPr lang="fi" b="1" dirty="0" smtClean="0">
                <a:solidFill>
                  <a:schemeClr val="accent1"/>
                </a:solidFill>
              </a:rPr>
              <a:t>   </a:t>
            </a:r>
            <a:r>
              <a:rPr lang="fi" b="1" dirty="0" smtClean="0">
                <a:solidFill>
                  <a:schemeClr val="accent1"/>
                </a:solidFill>
              </a:rPr>
              <a:t>fotosynteesiin</a:t>
            </a:r>
            <a:endParaRPr lang="fi" b="1" dirty="0" smtClean="0">
              <a:solidFill>
                <a:schemeClr val="accent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 smtClean="0">
              <a:solidFill>
                <a:schemeClr val="accent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528053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171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fi" dirty="0" smtClean="0">
                <a:solidFill>
                  <a:srgbClr val="4A86E8"/>
                </a:solidFill>
              </a:rPr>
              <a:t>Ravintoketjut  ja –verkot : </a:t>
            </a:r>
            <a:br>
              <a:rPr lang="fi" dirty="0" smtClean="0">
                <a:solidFill>
                  <a:srgbClr val="4A86E8"/>
                </a:solidFill>
              </a:rPr>
            </a:br>
            <a:r>
              <a:rPr lang="fi" dirty="0" smtClean="0">
                <a:solidFill>
                  <a:srgbClr val="4A86E8"/>
                </a:solidFill>
              </a:rPr>
              <a:t>aine kiertää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750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indent="0">
              <a:buClr>
                <a:schemeClr val="accent1"/>
              </a:buClr>
              <a:buSzPct val="100000"/>
              <a:buNone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2613"/>
            <a:ext cx="3275856" cy="3950782"/>
          </a:xfrm>
          <a:prstGeom prst="rect">
            <a:avLst/>
          </a:prstGeom>
        </p:spPr>
      </p:pic>
      <p:graphicFrame>
        <p:nvGraphicFramePr>
          <p:cNvPr id="6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31123"/>
              </p:ext>
            </p:extLst>
          </p:nvPr>
        </p:nvGraphicFramePr>
        <p:xfrm>
          <a:off x="30600" y="1906285"/>
          <a:ext cx="6618191" cy="299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82548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4A86E8"/>
                </a:solidFill>
              </a:rPr>
              <a:t>Ekologiset pyramidit</a:t>
            </a:r>
            <a:endParaRPr lang="fi" sz="44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2676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accent1"/>
                </a:solidFill>
              </a:rPr>
              <a:t>Kapenevat ylöspäin mentäessä </a:t>
            </a:r>
            <a:r>
              <a:rPr lang="fi-FI" b="1" dirty="0" smtClean="0">
                <a:solidFill>
                  <a:schemeClr val="accent1"/>
                </a:solidFill>
                <a:sym typeface="Wingdings" pitchFamily="2" charset="2"/>
              </a:rPr>
              <a:t> kuvastaa energian ja biomassan vähenemistä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accent1"/>
                </a:solidFill>
                <a:sym typeface="Wingdings" pitchFamily="2" charset="2"/>
              </a:rPr>
              <a:t>Trofiatasot</a:t>
            </a:r>
            <a:r>
              <a:rPr lang="fi-FI" b="1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endParaRPr lang="fi-FI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5991800" cy="31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4A86E8"/>
                </a:solidFill>
              </a:rPr>
              <a:t>Energia virtaa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i" b="1" dirty="0" smtClean="0">
                <a:solidFill>
                  <a:schemeClr val="accent1"/>
                </a:solidFill>
              </a:rPr>
              <a:t>Energian</a:t>
            </a:r>
          </a:p>
          <a:p>
            <a:pPr marL="38100" lvl="0" indent="0" rtl="0">
              <a:buClr>
                <a:schemeClr val="accent1"/>
              </a:buClr>
              <a:buSzPct val="100000"/>
              <a:buNone/>
            </a:pPr>
            <a:r>
              <a:rPr lang="fi" b="1" dirty="0">
                <a:solidFill>
                  <a:schemeClr val="accent1"/>
                </a:solidFill>
              </a:rPr>
              <a:t> </a:t>
            </a:r>
            <a:r>
              <a:rPr lang="fi" b="1" dirty="0" smtClean="0">
                <a:solidFill>
                  <a:schemeClr val="accent1"/>
                </a:solidFill>
              </a:rPr>
              <a:t>   ohivirtaus</a:t>
            </a: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82296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4" y="1772816"/>
            <a:ext cx="1109663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83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4A86E8"/>
                </a:solidFill>
              </a:rPr>
              <a:t>Brutto- ja nettotuotanto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accent1"/>
              </a:buClr>
              <a:buSzPct val="100000"/>
              <a:buNone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58335" cy="404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08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fi" dirty="0" smtClean="0">
                <a:solidFill>
                  <a:srgbClr val="4A86E8"/>
                </a:solidFill>
              </a:rPr>
              <a:t>Energian virta kasvinsyöjästä petoon</a:t>
            </a:r>
            <a:endParaRPr lang="fi" dirty="0">
              <a:solidFill>
                <a:srgbClr val="4A86E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460432" cy="498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322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4A86E8"/>
                </a:solidFill>
              </a:rPr>
              <a:t>Sukkessio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i" b="1" dirty="0" smtClean="0">
                <a:solidFill>
                  <a:schemeClr val="accent1"/>
                </a:solidFill>
              </a:rPr>
              <a:t>Eliöyhteisön ajallinen muutos: esimerkiksi palo- tai hakkuuaukea </a:t>
            </a:r>
            <a:r>
              <a:rPr lang="fi" b="1" dirty="0" smtClean="0">
                <a:solidFill>
                  <a:schemeClr val="accent1"/>
                </a:solidFill>
                <a:sym typeface="Wingdings" pitchFamily="2" charset="2"/>
              </a:rPr>
              <a:t> ikimetsä. </a:t>
            </a: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814701" cy="21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685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79</Words>
  <Application>Microsoft Office PowerPoint</Application>
  <PresentationFormat>Näytössä katseltava diaesitys (4:3)</PresentationFormat>
  <Paragraphs>21</Paragraphs>
  <Slides>8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9. Ekosysteemit</vt:lpstr>
      <vt:lpstr>Ekosysteemi</vt:lpstr>
      <vt:lpstr>Ravintoketjut  ja –verkot :  aine kiertää</vt:lpstr>
      <vt:lpstr>Ekologiset pyramidit</vt:lpstr>
      <vt:lpstr>Energia virtaa</vt:lpstr>
      <vt:lpstr>Brutto- ja nettotuotanto</vt:lpstr>
      <vt:lpstr>Energian virta kasvinsyöjästä petoon</vt:lpstr>
      <vt:lpstr>Sukkessio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13</cp:revision>
  <dcterms:modified xsi:type="dcterms:W3CDTF">2013-03-04T14:44:23Z</dcterms:modified>
</cp:coreProperties>
</file>