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828800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9. Ilmastonmuutoksella ennustetaan olevan monia seurauksia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352800"/>
            <a:ext cx="4111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553200" y="5867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Kasvihuoneilmiö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Mahdollistaa elämän maapallolla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Kasvihuonekaasut estävät lämpösäteilyn pääsyä avaruuteen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Ihminen voimistaa kasvihuoneilmiötä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98182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0198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Kasvihuonekaasut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Kasvihuoneilmiötä voimistavat kaasut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Hiilidioksidi, metaani, vesihöyry, …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Hiilitase on hiilen lähteiden ja hiilinielujen välinen erotus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752600"/>
            <a:ext cx="3478213" cy="26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Hiilen kierto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599323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05600" y="57912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Hiilen ja hapen kierto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Kytkeytyvät toisiinsa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Fotosynteesi ja soluhengitys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49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Ilmastomallit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Ennustavat maapallon ilmastojärjestelmää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Ennustusten mukaan maapallon keskilämpötila nousee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4011613" cy="300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Ilmastonmuutoksen vaikutuksia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96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Keskilämpötilan nouseminen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Jäätiköiden sulaminen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Sademäärien muuttuminen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smtClean="0"/>
              <a:t>Äärimmäisten </a:t>
            </a:r>
            <a:r>
              <a:rPr lang="fi-FI" b="1" dirty="0" smtClean="0"/>
              <a:t>sääolosuhteiden lisääntyminen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Eliöiden levinneisyysalueet muuttuvat: muutoksia kokonaisiin ekosysteemeihin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Lajien kuoleminen sukupuuttoon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Ilmastonmuutos Suomessa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72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Kasvukauden piteneminen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Ilmastovyöhykkeiden siirtyminen kohti pohjoista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Lumipeite vähenee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Tunturieliöiden elintila kapenee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4267200" cy="28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5867400" y="4572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Ilmastonmuutoksen hillitseminen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05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Päästöjen rajoittaminen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Kansainväliset sopimukset (esim. Kioto)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Kulutuksen vähentäminen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Puhtaampi liikenne ja energiantuotanto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Päästökauppa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Hiilinielujen lisääminen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828800"/>
            <a:ext cx="3276600" cy="219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400800" y="4038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117</Words>
  <Application>Microsoft Macintosh PowerPoint</Application>
  <PresentationFormat>Näytössä katseltava diaesitys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/>
      <vt:lpstr>9. Ilmastonmuutoksella ennustetaan olevan monia seurauksia</vt:lpstr>
      <vt:lpstr>Kasvihuoneilmiö</vt:lpstr>
      <vt:lpstr>Kasvihuonekaasut</vt:lpstr>
      <vt:lpstr>Hiilen kierto</vt:lpstr>
      <vt:lpstr>Hiilen ja hapen kierto</vt:lpstr>
      <vt:lpstr>Ilmastomallit</vt:lpstr>
      <vt:lpstr>Ilmastonmuutoksen vaikutuksia</vt:lpstr>
      <vt:lpstr>Ilmastonmuutos Suomessa</vt:lpstr>
      <vt:lpstr>Ilmastonmuutoksen hillitseminen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27</cp:revision>
  <dcterms:created xsi:type="dcterms:W3CDTF">2013-08-19T09:35:36Z</dcterms:created>
  <dcterms:modified xsi:type="dcterms:W3CDTF">2013-08-19T09:35:47Z</dcterms:modified>
</cp:coreProperties>
</file>