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1349123"/>
            <a:ext cx="8915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3. Kaupunkiekologia on ympäristöekologian osa-alue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971800"/>
            <a:ext cx="3810000" cy="285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3886200" y="57912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Kaupunkiekologinen tutkimus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Kaupunkimaiseman erityispiirteet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err="1" smtClean="0"/>
              <a:t>Kaupunkiekosysteemit</a:t>
            </a:r>
            <a:r>
              <a:rPr lang="fi-FI" b="1" dirty="0" smtClean="0"/>
              <a:t>: toiminta ja ekologia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Sovelletaan esim. kaupunkisuunnittelussa.</a:t>
            </a:r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752600"/>
            <a:ext cx="304626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err="1" smtClean="0">
                <a:solidFill>
                  <a:srgbClr val="4A86E8"/>
                </a:solidFill>
              </a:rPr>
              <a:t>Abioottiset</a:t>
            </a:r>
            <a:r>
              <a:rPr lang="fi-FI" dirty="0" smtClean="0">
                <a:solidFill>
                  <a:srgbClr val="4A86E8"/>
                </a:solidFill>
              </a:rPr>
              <a:t> tekijät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Korkeampi lämpötila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Suurempi sademäärä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Poikkeavat tuuliolosuhteet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Maaperä ja ravinteet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752600"/>
            <a:ext cx="3581400" cy="279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5715000" y="45720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Viheralueiden pirstoutuneisuus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Tiet ja asuinalueet pirstovat viheralueet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Leviämisesteinä eliöille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Saariefekti voimistuu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Ekologisia käytäviä tarvitaan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752600"/>
            <a:ext cx="3886200" cy="245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5943600" y="42672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Häiriötekijät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Valosaaste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Melu ja tärinä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Saasteet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Liikenne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752600"/>
            <a:ext cx="4495800" cy="300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5181600" y="48006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Kaupunkikasvit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Kuivuuden sietäminen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Vahvat juuret ja lehdet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Runsas siementuotto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Pioneerivaiheen lajit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Vieraslajit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752600"/>
            <a:ext cx="2743200" cy="366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Kaupunkieläimet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Sopeutumis- ja joustamiskyky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Kaikkiruokaisuus eduksi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Hyvä oppimiskyky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Nopeita leviämään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Sopivia pesäpaikkoja</a:t>
            </a:r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7526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83</Words>
  <Application>Microsoft Macintosh PowerPoint</Application>
  <PresentationFormat>Näytössä katseltava diaesitys (4:3)</PresentationFormat>
  <Paragraphs>36</Paragraphs>
  <Slides>7</Slides>
  <Notes>7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/>
      <vt:lpstr>3. Kaupunkiekologia on ympäristöekologian osa-alue</vt:lpstr>
      <vt:lpstr>Kaupunkiekologinen tutkimus</vt:lpstr>
      <vt:lpstr>Abioottiset tekijät</vt:lpstr>
      <vt:lpstr>Viheralueiden pirstoutuneisuus</vt:lpstr>
      <vt:lpstr>Häiriötekijät</vt:lpstr>
      <vt:lpstr>Kaupunkikasvit</vt:lpstr>
      <vt:lpstr>Kaupunkieläimet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13</cp:revision>
  <dcterms:created xsi:type="dcterms:W3CDTF">2013-08-05T06:56:38Z</dcterms:created>
  <dcterms:modified xsi:type="dcterms:W3CDTF">2013-08-05T06:57:26Z</dcterms:modified>
</cp:coreProperties>
</file>