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DB12CB8-D6F8-467D-8EB3-2806D6C30902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6CD7CFB2-393C-4265-B9C0-5B9ADBF40AB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Kati Tiensuu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Rosvopeli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620688"/>
            <a:ext cx="3816424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70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Olet suunnitellut uskomattoman hyvän rosvoussuunnitelman rikoskumppanisi kanssa. Kaverillesi tulee kuitenkin ennen h-hetkeä niin sanottu ”</a:t>
            </a:r>
            <a:r>
              <a:rPr lang="fi-FI" dirty="0" err="1" smtClean="0"/>
              <a:t>cold</a:t>
            </a:r>
            <a:r>
              <a:rPr lang="fi-FI" dirty="0" smtClean="0"/>
              <a:t> </a:t>
            </a:r>
            <a:r>
              <a:rPr lang="fi-FI" dirty="0" err="1" smtClean="0"/>
              <a:t>feet</a:t>
            </a:r>
            <a:r>
              <a:rPr lang="fi-FI" dirty="0" smtClean="0"/>
              <a:t>” – efekti. Mitä teet? 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1619672" y="3212976"/>
            <a:ext cx="2304256" cy="22322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Alat </a:t>
            </a:r>
            <a:r>
              <a:rPr lang="fi-FI" dirty="0" err="1" smtClean="0"/>
              <a:t>nössöilemään</a:t>
            </a:r>
            <a:r>
              <a:rPr lang="fi-FI" dirty="0" smtClean="0"/>
              <a:t> kaverisi kanssa ja keikka peruuntuu.</a:t>
            </a:r>
            <a:endParaRPr lang="en-US" dirty="0"/>
          </a:p>
        </p:txBody>
      </p:sp>
      <p:sp>
        <p:nvSpPr>
          <p:cNvPr id="5" name="Oval 4">
            <a:hlinkClick r:id="rId3" action="ppaction://hlinksldjump"/>
          </p:cNvPr>
          <p:cNvSpPr/>
          <p:nvPr/>
        </p:nvSpPr>
        <p:spPr>
          <a:xfrm>
            <a:off x="4788024" y="3068960"/>
            <a:ext cx="2376264" cy="23762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Olet itsekäs, haluat saaliin itsellesi ja lähdet keikalle itse.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59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SORI VAAN, AIDOT ROSVOT EI NÖSSÖILE</a:t>
            </a:r>
            <a:endParaRPr lang="en-US" sz="4000" dirty="0"/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2483768" y="3356992"/>
            <a:ext cx="2880320" cy="26642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PELIN ALKUUN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3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Menet rikospaikalle ja huomaat kaksi asiaa:</a:t>
            </a:r>
          </a:p>
          <a:p>
            <a:pPr marL="342900" indent="-342900">
              <a:buAutoNum type="arabicParenR"/>
            </a:pPr>
            <a:r>
              <a:rPr lang="fi-FI" dirty="0" smtClean="0"/>
              <a:t>Asunnossa on valot</a:t>
            </a:r>
          </a:p>
          <a:p>
            <a:pPr marL="342900" indent="-342900">
              <a:buAutoNum type="arabicParenR"/>
            </a:pPr>
            <a:r>
              <a:rPr lang="fi-FI" dirty="0" smtClean="0"/>
              <a:t>Ovi on tiukasti lukossa</a:t>
            </a:r>
          </a:p>
          <a:p>
            <a:endParaRPr lang="fi-FI" dirty="0"/>
          </a:p>
          <a:p>
            <a:r>
              <a:rPr lang="fi-FI" dirty="0" smtClean="0"/>
              <a:t>Mitä teet? </a:t>
            </a:r>
            <a:endParaRPr lang="fi-FI" dirty="0"/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2339752" y="3933056"/>
            <a:ext cx="2520280" cy="244827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Matkit kaveriasi, ”</a:t>
            </a:r>
            <a:r>
              <a:rPr lang="fi-FI" dirty="0" err="1" smtClean="0"/>
              <a:t>cold</a:t>
            </a:r>
            <a:r>
              <a:rPr lang="fi-FI" dirty="0" smtClean="0"/>
              <a:t> </a:t>
            </a:r>
            <a:r>
              <a:rPr lang="fi-FI" dirty="0" err="1" smtClean="0"/>
              <a:t>feet</a:t>
            </a:r>
            <a:r>
              <a:rPr lang="fi-FI" dirty="0" smtClean="0"/>
              <a:t>” ja lähdet takaisin kotiin.</a:t>
            </a:r>
            <a:endParaRPr lang="en-US" dirty="0"/>
          </a:p>
        </p:txBody>
      </p:sp>
      <p:sp>
        <p:nvSpPr>
          <p:cNvPr id="5" name="Oval 4">
            <a:hlinkClick r:id="rId3" action="ppaction://hlinksldjump"/>
          </p:cNvPr>
          <p:cNvSpPr/>
          <p:nvPr/>
        </p:nvSpPr>
        <p:spPr>
          <a:xfrm>
            <a:off x="5364088" y="1124744"/>
            <a:ext cx="3384376" cy="331236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Etsit avointa ikkunaa, joka mahdollisesti johtaa tyhjään huoneeseen.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75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7680960" cy="4724400"/>
          </a:xfrm>
        </p:spPr>
        <p:txBody>
          <a:bodyPr/>
          <a:lstStyle/>
          <a:p>
            <a:r>
              <a:rPr lang="fi-FI" dirty="0" smtClean="0"/>
              <a:t>HUIKEETA! Löysit avoimen ikkunan ja kömmit sisään. </a:t>
            </a:r>
          </a:p>
          <a:p>
            <a:r>
              <a:rPr lang="fi-FI" dirty="0" smtClean="0"/>
              <a:t>Kuulet kuitenkin askelia huoneen ulkopuolelta.</a:t>
            </a:r>
          </a:p>
          <a:p>
            <a:r>
              <a:rPr lang="fi-FI" dirty="0" smtClean="0"/>
              <a:t>Mitä ihmettä teet?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00808"/>
            <a:ext cx="3111810" cy="4149080"/>
          </a:xfrm>
          <a:prstGeom prst="rect">
            <a:avLst/>
          </a:prstGeom>
        </p:spPr>
      </p:pic>
      <p:sp>
        <p:nvSpPr>
          <p:cNvPr id="6" name="Oval 5">
            <a:hlinkClick r:id="rId3" action="ppaction://hlinksldjump"/>
          </p:cNvPr>
          <p:cNvSpPr/>
          <p:nvPr/>
        </p:nvSpPr>
        <p:spPr>
          <a:xfrm>
            <a:off x="1403648" y="2132856"/>
            <a:ext cx="2160240" cy="21602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Menet aivan jäihin ja hyppäät ikkunasta ulos.</a:t>
            </a:r>
            <a:endParaRPr lang="en-US" dirty="0"/>
          </a:p>
        </p:txBody>
      </p:sp>
      <p:sp>
        <p:nvSpPr>
          <p:cNvPr id="7" name="Oval 6">
            <a:hlinkClick r:id="rId4" action="ppaction://hlinksldjump"/>
          </p:cNvPr>
          <p:cNvSpPr/>
          <p:nvPr/>
        </p:nvSpPr>
        <p:spPr>
          <a:xfrm>
            <a:off x="395536" y="4437112"/>
            <a:ext cx="2376264" cy="23042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Otat karate-asennon ja valmistaudut kolkkaamaan tulijan.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4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7680960" cy="4724400"/>
          </a:xfrm>
        </p:spPr>
        <p:txBody>
          <a:bodyPr/>
          <a:lstStyle/>
          <a:p>
            <a:r>
              <a:rPr lang="fi-FI" dirty="0" smtClean="0"/>
              <a:t>CAMAAAA HAJAHAJA karatetaidot testiin!</a:t>
            </a:r>
          </a:p>
          <a:p>
            <a:r>
              <a:rPr lang="fi-FI" dirty="0" smtClean="0"/>
              <a:t>Huoneeseen astuu valtava korsto ja hän aikoo huutaen hyökätä päällesi!</a:t>
            </a:r>
          </a:p>
          <a:p>
            <a:r>
              <a:rPr lang="fi-FI" dirty="0" smtClean="0"/>
              <a:t>Mitä teet? </a:t>
            </a:r>
            <a:endParaRPr lang="fi-FI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285" y="1412776"/>
            <a:ext cx="3664639" cy="3356206"/>
          </a:xfrm>
          <a:prstGeom prst="rect">
            <a:avLst/>
          </a:prstGeom>
        </p:spPr>
      </p:pic>
      <p:sp>
        <p:nvSpPr>
          <p:cNvPr id="10" name="Oval 9">
            <a:hlinkClick r:id="rId3" action="ppaction://hlinksldjump"/>
          </p:cNvPr>
          <p:cNvSpPr/>
          <p:nvPr/>
        </p:nvSpPr>
        <p:spPr>
          <a:xfrm>
            <a:off x="971600" y="1772816"/>
            <a:ext cx="2376264" cy="23042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Kiljut, antaudut ja saat köniisi.</a:t>
            </a:r>
            <a:endParaRPr lang="en-US" dirty="0"/>
          </a:p>
        </p:txBody>
      </p:sp>
      <p:sp>
        <p:nvSpPr>
          <p:cNvPr id="11" name="Oval 10">
            <a:hlinkClick r:id="rId4" action="ppaction://hlinksldjump"/>
          </p:cNvPr>
          <p:cNvSpPr/>
          <p:nvPr/>
        </p:nvSpPr>
        <p:spPr>
          <a:xfrm>
            <a:off x="1763688" y="4365104"/>
            <a:ext cx="2448272" cy="23762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Käytät pientä kokoasi hyötynä, saat </a:t>
            </a:r>
            <a:r>
              <a:rPr lang="fi-FI" dirty="0" err="1" smtClean="0"/>
              <a:t>koljaasin</a:t>
            </a:r>
            <a:r>
              <a:rPr lang="fi-FI" dirty="0" smtClean="0"/>
              <a:t> jalat solmuun ja kolkkaat hänet.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70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260648"/>
            <a:ext cx="7680960" cy="5926792"/>
          </a:xfrm>
        </p:spPr>
        <p:txBody>
          <a:bodyPr/>
          <a:lstStyle/>
          <a:p>
            <a:r>
              <a:rPr lang="fi-FI" dirty="0" smtClean="0"/>
              <a:t>Ihmisjätti on kaadettu ja koko asunto on sinun </a:t>
            </a:r>
            <a:r>
              <a:rPr lang="fi-FI" dirty="0" err="1" smtClean="0"/>
              <a:t>rosmottavissasi</a:t>
            </a:r>
            <a:r>
              <a:rPr lang="fi-FI" dirty="0" smtClean="0"/>
              <a:t>.</a:t>
            </a:r>
          </a:p>
          <a:p>
            <a:r>
              <a:rPr lang="fi-FI" dirty="0" smtClean="0"/>
              <a:t>Huomaat kuitenkin, että ryöstettävää tavaraa on aivan liikaa.</a:t>
            </a:r>
          </a:p>
          <a:p>
            <a:r>
              <a:rPr lang="fi-FI" dirty="0" smtClean="0"/>
              <a:t>Mikä on ratkaisusi? </a:t>
            </a:r>
            <a:endParaRPr lang="en-US" dirty="0"/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611560" y="2492896"/>
            <a:ext cx="2952328" cy="302433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Luovutat ja otat vain vähän rahaa ja koruja mukaan.</a:t>
            </a:r>
            <a:endParaRPr lang="en-US" dirty="0"/>
          </a:p>
        </p:txBody>
      </p:sp>
      <p:sp>
        <p:nvSpPr>
          <p:cNvPr id="5" name="Oval 4">
            <a:hlinkClick r:id="rId3" action="ppaction://hlinksldjump"/>
          </p:cNvPr>
          <p:cNvSpPr/>
          <p:nvPr/>
        </p:nvSpPr>
        <p:spPr>
          <a:xfrm>
            <a:off x="4860032" y="1556792"/>
            <a:ext cx="2952328" cy="288032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Etsit kottikärryt, kaikki suuret kassit, ahdat hatun ja housut täyteen kamaa ja pöllit myös pakokaaran, mihin tavarat mahtuvat.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7200" dirty="0" smtClean="0"/>
              <a:t>VOITIT PELIN!!!!!!</a:t>
            </a:r>
            <a:endParaRPr lang="en-US" sz="72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325" y="1906587"/>
            <a:ext cx="5724525" cy="3838575"/>
          </a:xfrm>
        </p:spPr>
      </p:pic>
      <p:sp>
        <p:nvSpPr>
          <p:cNvPr id="7" name="Oval 6">
            <a:hlinkClick r:id="rId3" action="ppaction://hlinksldjump"/>
          </p:cNvPr>
          <p:cNvSpPr/>
          <p:nvPr/>
        </p:nvSpPr>
        <p:spPr>
          <a:xfrm>
            <a:off x="7380312" y="5445224"/>
            <a:ext cx="1296144" cy="122413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Pelin alkuun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4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TM01790491[[fn=Mylar]]</Template>
  <TotalTime>53</TotalTime>
  <Words>229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Mylar</vt:lpstr>
      <vt:lpstr>Rosvopeli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VOITIT PELIN!!!!!!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Rosvopeli</dc:title>
  <dc:creator>Tiensuu, Kati</dc:creator>
  <cp:lastModifiedBy>Tiensuu, Kati</cp:lastModifiedBy>
  <cp:revision>4</cp:revision>
  <dcterms:created xsi:type="dcterms:W3CDTF">2015-10-07T07:41:55Z</dcterms:created>
  <dcterms:modified xsi:type="dcterms:W3CDTF">2015-10-07T08:35:10Z</dcterms:modified>
</cp:coreProperties>
</file>