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6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BF3B6-11F9-D542-847B-00E09CE31F79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9E2FC-6254-774B-B5B9-5466FADF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9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 dirty="0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240502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Drag picture to placeholder or click icon to add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44093087-04DF-D644-BE43-F2FA875841A0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929829-E3A3-5240-9CD4-3F6522F51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 01 – Johdatus filosofiaan</a:t>
            </a:r>
          </a:p>
        </p:txBody>
      </p:sp>
      <p:pic>
        <p:nvPicPr>
          <p:cNvPr id="3" name="Kuva 2" descr="Idea3_pp_kehys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206896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 smtClean="0">
                <a:solidFill>
                  <a:schemeClr val="accent1"/>
                </a:solidFill>
                <a:latin typeface="Verdana" pitchFamily="34" charset="0"/>
              </a:rPr>
              <a:t>Idea</a:t>
            </a:r>
            <a:r>
              <a:rPr lang="fi-FI" altLang="fi-FI" sz="1200" i="0" baseline="0" dirty="0" smtClean="0">
                <a:solidFill>
                  <a:schemeClr val="accent1"/>
                </a:solidFill>
                <a:latin typeface="Verdana" pitchFamily="34" charset="0"/>
              </a:rPr>
              <a:t> 3</a:t>
            </a:r>
            <a:endParaRPr lang="fi-FI" altLang="fi-FI" sz="1200" i="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2" descr="Idea3_pp_etusiv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0" y="2035761"/>
            <a:ext cx="447207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</a:t>
            </a:r>
            <a:r>
              <a:rPr lang="fi-FI" altLang="fi-FI" sz="2400" i="0" dirty="0" smtClean="0">
                <a:solidFill>
                  <a:schemeClr val="accent1"/>
                </a:solidFill>
              </a:rPr>
              <a:t>13</a:t>
            </a: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 smtClean="0">
                <a:solidFill>
                  <a:schemeClr val="accent1"/>
                </a:solidFill>
              </a:rPr>
              <a:t>Totaalista valtaa vai anarkiaa?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5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altLang="fi-FI" dirty="0" smtClean="0"/>
              <a:t>Virittäytyminen aiheeseen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27" y="1304636"/>
            <a:ext cx="8301181" cy="4791364"/>
          </a:xfrm>
        </p:spPr>
        <p:txBody>
          <a:bodyPr/>
          <a:lstStyle/>
          <a:p>
            <a:pPr>
              <a:defRPr/>
            </a:pPr>
            <a:r>
              <a:rPr lang="fi-FI" dirty="0" smtClean="0"/>
              <a:t>Katsokaa </a:t>
            </a:r>
            <a:r>
              <a:rPr lang="fi-FI" dirty="0" smtClean="0"/>
              <a:t>yhdessä </a:t>
            </a:r>
            <a:r>
              <a:rPr lang="fi-FI" dirty="0" smtClean="0"/>
              <a:t>13. luvun digitehtävän </a:t>
            </a:r>
            <a:r>
              <a:rPr lang="fi-FI" dirty="0" smtClean="0"/>
              <a:t>video siitä millainen maailmankuva anarkismilla </a:t>
            </a:r>
            <a:r>
              <a:rPr lang="fi-FI" dirty="0" smtClean="0"/>
              <a:t>on.</a:t>
            </a:r>
          </a:p>
          <a:p>
            <a:pPr>
              <a:defRPr/>
            </a:pPr>
            <a:endParaRPr lang="fi-FI" dirty="0" smtClean="0"/>
          </a:p>
          <a:p>
            <a:pPr>
              <a:defRPr/>
            </a:pPr>
            <a:r>
              <a:rPr lang="fi-FI" dirty="0" smtClean="0"/>
              <a:t>Vastaa seuraaviin kysymyksiin videon perusteella:</a:t>
            </a:r>
          </a:p>
          <a:p>
            <a:pPr lvl="1">
              <a:defRPr/>
            </a:pPr>
            <a:r>
              <a:rPr lang="fi-FI" dirty="0"/>
              <a:t>Erittele anarkismin yhteiskunnallisia </a:t>
            </a:r>
            <a:r>
              <a:rPr lang="fi-FI" dirty="0" smtClean="0"/>
              <a:t>näkemyksiä.</a:t>
            </a:r>
            <a:endParaRPr lang="fi-FI" dirty="0"/>
          </a:p>
          <a:p>
            <a:pPr lvl="1">
              <a:defRPr/>
            </a:pPr>
            <a:r>
              <a:rPr lang="fi-FI" dirty="0"/>
              <a:t>Analysoi Suvi Auvisen argumentteja nyky-yhteiskunnan tilasta sekä </a:t>
            </a:r>
            <a:r>
              <a:rPr lang="fi-FI" dirty="0" smtClean="0"/>
              <a:t>anarkismista.</a:t>
            </a:r>
            <a:endParaRPr lang="fi-FI" dirty="0"/>
          </a:p>
          <a:p>
            <a:pPr lvl="1">
              <a:defRPr/>
            </a:pPr>
            <a:r>
              <a:rPr lang="fi-FI" dirty="0"/>
              <a:t>Arvioi millaisen vaihtoehdon anarkismi tarjoaa </a:t>
            </a:r>
            <a:r>
              <a:rPr lang="fi-FI" dirty="0" smtClean="0"/>
              <a:t>nyky-yhteiskuntamallille.</a:t>
            </a:r>
            <a:endParaRPr lang="fi-FI" dirty="0"/>
          </a:p>
          <a:p>
            <a:pPr lvl="1">
              <a:defRPr/>
            </a:pPr>
            <a:endParaRPr lang="fi-FI" sz="2600" dirty="0" smtClean="0"/>
          </a:p>
        </p:txBody>
      </p:sp>
    </p:spTree>
    <p:extLst>
      <p:ext uri="{BB962C8B-B14F-4D97-AF65-F5344CB8AC3E}">
        <p14:creationId xmlns:p14="http://schemas.microsoft.com/office/powerpoint/2010/main" val="11331532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Diktatuuri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Diktaattori</a:t>
            </a:r>
            <a:r>
              <a:rPr lang="en-US" dirty="0" smtClean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hallitsija</a:t>
            </a:r>
            <a:r>
              <a:rPr lang="en-US" dirty="0" smtClean="0"/>
              <a:t>, </a:t>
            </a:r>
            <a:r>
              <a:rPr lang="en-US" dirty="0" err="1" smtClean="0"/>
              <a:t>jolla</a:t>
            </a:r>
            <a:r>
              <a:rPr lang="en-US" dirty="0" smtClean="0"/>
              <a:t> on </a:t>
            </a:r>
            <a:r>
              <a:rPr lang="en-US" dirty="0" err="1" smtClean="0"/>
              <a:t>rajaton</a:t>
            </a:r>
            <a:r>
              <a:rPr lang="en-US" dirty="0" smtClean="0"/>
              <a:t> </a:t>
            </a:r>
            <a:r>
              <a:rPr lang="en-US" dirty="0" err="1" smtClean="0"/>
              <a:t>hallintavalta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Onko</a:t>
            </a:r>
            <a:r>
              <a:rPr lang="en-US" dirty="0" smtClean="0"/>
              <a:t> </a:t>
            </a:r>
            <a:r>
              <a:rPr lang="en-US" dirty="0" err="1" smtClean="0"/>
              <a:t>valistunut</a:t>
            </a:r>
            <a:r>
              <a:rPr lang="en-US" dirty="0" smtClean="0"/>
              <a:t> </a:t>
            </a:r>
            <a:r>
              <a:rPr lang="en-US" dirty="0" err="1" smtClean="0"/>
              <a:t>itsevaltiuus</a:t>
            </a:r>
            <a:r>
              <a:rPr lang="en-US" dirty="0" smtClean="0"/>
              <a:t> </a:t>
            </a:r>
            <a:r>
              <a:rPr lang="en-US" dirty="0" err="1" smtClean="0"/>
              <a:t>mahdollista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err="1" smtClean="0"/>
              <a:t>Itsevaltiuden</a:t>
            </a:r>
            <a:r>
              <a:rPr lang="en-US" dirty="0" smtClean="0"/>
              <a:t> </a:t>
            </a:r>
            <a:r>
              <a:rPr lang="en-US" dirty="0" err="1" smtClean="0"/>
              <a:t>haasteita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err="1" smtClean="0"/>
              <a:t>Kansalaisten</a:t>
            </a:r>
            <a:r>
              <a:rPr lang="en-US" dirty="0" smtClean="0"/>
              <a:t> </a:t>
            </a:r>
            <a:r>
              <a:rPr lang="en-US" dirty="0" err="1" smtClean="0"/>
              <a:t>aito</a:t>
            </a:r>
            <a:r>
              <a:rPr lang="en-US" dirty="0" smtClean="0"/>
              <a:t> </a:t>
            </a:r>
            <a:r>
              <a:rPr lang="en-US" dirty="0" err="1" smtClean="0"/>
              <a:t>sitoutuminen</a:t>
            </a:r>
            <a:r>
              <a:rPr lang="en-US" dirty="0" smtClean="0"/>
              <a:t> ja </a:t>
            </a:r>
            <a:r>
              <a:rPr lang="en-US" dirty="0" err="1" smtClean="0"/>
              <a:t>motivaatio</a:t>
            </a:r>
            <a:r>
              <a:rPr lang="en-US" dirty="0" smtClean="0"/>
              <a:t> </a:t>
            </a:r>
            <a:r>
              <a:rPr lang="en-US" dirty="0" err="1" smtClean="0"/>
              <a:t>yhteiskuntaan</a:t>
            </a:r>
            <a:r>
              <a:rPr lang="en-US" dirty="0" smtClean="0"/>
              <a:t>, </a:t>
            </a:r>
            <a:r>
              <a:rPr lang="en-US" dirty="0" err="1" smtClean="0"/>
              <a:t>joka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ota</a:t>
            </a:r>
            <a:r>
              <a:rPr lang="en-US" dirty="0" smtClean="0"/>
              <a:t> </a:t>
            </a:r>
            <a:r>
              <a:rPr lang="en-US" dirty="0" err="1" smtClean="0"/>
              <a:t>heitä</a:t>
            </a:r>
            <a:r>
              <a:rPr lang="en-US" dirty="0" smtClean="0"/>
              <a:t> </a:t>
            </a:r>
            <a:r>
              <a:rPr lang="en-US" dirty="0" err="1" smtClean="0"/>
              <a:t>huomioon</a:t>
            </a:r>
            <a:endParaRPr lang="en-US" dirty="0" smtClean="0"/>
          </a:p>
          <a:p>
            <a:pPr lvl="1"/>
            <a:r>
              <a:rPr lang="en-US" dirty="0" err="1" smtClean="0"/>
              <a:t>Kansalaisten</a:t>
            </a:r>
            <a:r>
              <a:rPr lang="en-US" dirty="0" smtClean="0"/>
              <a:t> </a:t>
            </a:r>
            <a:r>
              <a:rPr lang="en-US" dirty="0" err="1" smtClean="0"/>
              <a:t>valvonta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motivointi</a:t>
            </a:r>
            <a:endParaRPr lang="en-US" dirty="0" smtClean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171894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Totalitarismi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84300"/>
            <a:ext cx="7772400" cy="4711700"/>
          </a:xfrm>
        </p:spPr>
        <p:txBody>
          <a:bodyPr/>
          <a:lstStyle/>
          <a:p>
            <a:r>
              <a:rPr lang="en-US" dirty="0" err="1" smtClean="0"/>
              <a:t>Totalitarismi</a:t>
            </a:r>
            <a:r>
              <a:rPr lang="en-US" dirty="0" smtClean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yhteiskunnallinen</a:t>
            </a:r>
            <a:r>
              <a:rPr lang="en-US" dirty="0" smtClean="0"/>
              <a:t> </a:t>
            </a:r>
            <a:r>
              <a:rPr lang="en-US" dirty="0" err="1" smtClean="0"/>
              <a:t>aate</a:t>
            </a:r>
            <a:r>
              <a:rPr lang="en-US" dirty="0" smtClean="0"/>
              <a:t> ja </a:t>
            </a:r>
            <a:r>
              <a:rPr lang="en-US" dirty="0" err="1" smtClean="0"/>
              <a:t>hallintamuoto</a:t>
            </a:r>
            <a:r>
              <a:rPr lang="en-US" dirty="0" smtClean="0"/>
              <a:t>, </a:t>
            </a:r>
            <a:r>
              <a:rPr lang="en-US" dirty="0" err="1" smtClean="0"/>
              <a:t>jossa</a:t>
            </a:r>
            <a:r>
              <a:rPr lang="en-US" dirty="0" smtClean="0"/>
              <a:t> </a:t>
            </a:r>
            <a:r>
              <a:rPr lang="en-US" dirty="0" err="1" smtClean="0"/>
              <a:t>valtion</a:t>
            </a:r>
            <a:r>
              <a:rPr lang="en-US" dirty="0" smtClean="0"/>
              <a:t> </a:t>
            </a:r>
            <a:r>
              <a:rPr lang="en-US" dirty="0" err="1" smtClean="0"/>
              <a:t>käyttämä</a:t>
            </a:r>
            <a:r>
              <a:rPr lang="en-US" dirty="0" smtClean="0"/>
              <a:t> </a:t>
            </a:r>
            <a:r>
              <a:rPr lang="en-US" dirty="0" err="1" smtClean="0"/>
              <a:t>valta</a:t>
            </a:r>
            <a:r>
              <a:rPr lang="en-US" dirty="0" smtClean="0"/>
              <a:t> </a:t>
            </a:r>
            <a:r>
              <a:rPr lang="en-US" dirty="0" err="1" smtClean="0"/>
              <a:t>ulottuu</a:t>
            </a:r>
            <a:r>
              <a:rPr lang="en-US" dirty="0" smtClean="0"/>
              <a:t> </a:t>
            </a:r>
            <a:r>
              <a:rPr lang="en-US" dirty="0" err="1" smtClean="0"/>
              <a:t>kaikille</a:t>
            </a:r>
            <a:r>
              <a:rPr lang="en-US" dirty="0" smtClean="0"/>
              <a:t> </a:t>
            </a:r>
            <a:r>
              <a:rPr lang="en-US" dirty="0" err="1" smtClean="0"/>
              <a:t>elämänalueille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Esim</a:t>
            </a:r>
            <a:r>
              <a:rPr lang="en-US" dirty="0" smtClean="0"/>
              <a:t>. </a:t>
            </a:r>
            <a:r>
              <a:rPr lang="en-US" dirty="0" err="1" smtClean="0"/>
              <a:t>työhön</a:t>
            </a:r>
            <a:r>
              <a:rPr lang="en-US" dirty="0" smtClean="0"/>
              <a:t>, </a:t>
            </a:r>
            <a:r>
              <a:rPr lang="en-US" dirty="0" err="1" smtClean="0"/>
              <a:t>perhe-elämään</a:t>
            </a:r>
            <a:r>
              <a:rPr lang="en-US" dirty="0" smtClean="0"/>
              <a:t>, </a:t>
            </a:r>
            <a:r>
              <a:rPr lang="en-US" dirty="0" err="1" smtClean="0"/>
              <a:t>talouteen</a:t>
            </a:r>
            <a:r>
              <a:rPr lang="en-US" dirty="0" smtClean="0"/>
              <a:t> </a:t>
            </a:r>
            <a:r>
              <a:rPr lang="en-US" dirty="0" smtClean="0"/>
              <a:t>ja </a:t>
            </a:r>
            <a:r>
              <a:rPr lang="en-US" dirty="0" err="1" smtClean="0"/>
              <a:t>taiteeseen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Kansalaisia</a:t>
            </a:r>
            <a:r>
              <a:rPr lang="en-US" dirty="0" smtClean="0"/>
              <a:t> </a:t>
            </a:r>
            <a:r>
              <a:rPr lang="en-US" dirty="0" err="1" smtClean="0"/>
              <a:t>hallitaan</a:t>
            </a:r>
            <a:r>
              <a:rPr lang="en-US" dirty="0" smtClean="0"/>
              <a:t> </a:t>
            </a:r>
            <a:r>
              <a:rPr lang="en-US" dirty="0" err="1" smtClean="0"/>
              <a:t>terrorilla</a:t>
            </a:r>
            <a:r>
              <a:rPr lang="en-US" dirty="0" smtClean="0"/>
              <a:t>, </a:t>
            </a:r>
            <a:r>
              <a:rPr lang="en-US" dirty="0" err="1" smtClean="0"/>
              <a:t>propagandalla</a:t>
            </a:r>
            <a:r>
              <a:rPr lang="en-US" dirty="0" smtClean="0"/>
              <a:t> ja </a:t>
            </a:r>
            <a:r>
              <a:rPr lang="en-US" dirty="0" err="1" smtClean="0"/>
              <a:t>vangitsemisilla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Yksilöiden</a:t>
            </a:r>
            <a:r>
              <a:rPr lang="en-US" dirty="0" smtClean="0"/>
              <a:t> </a:t>
            </a:r>
            <a:r>
              <a:rPr lang="en-US" dirty="0" err="1" smtClean="0"/>
              <a:t>oikeuksia</a:t>
            </a:r>
            <a:r>
              <a:rPr lang="en-US" dirty="0" smtClean="0"/>
              <a:t> </a:t>
            </a:r>
            <a:r>
              <a:rPr lang="en-US" dirty="0" err="1" smtClean="0"/>
              <a:t>poljetaan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Laillisuusperiaatetta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kunnioiteta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13119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Oikeusvaltio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Laillisuusperiaatteen</a:t>
            </a:r>
            <a:r>
              <a:rPr lang="en-US" dirty="0" smtClean="0"/>
              <a:t> </a:t>
            </a:r>
            <a:r>
              <a:rPr lang="en-US" dirty="0" err="1" smtClean="0"/>
              <a:t>mukaan</a:t>
            </a:r>
            <a:r>
              <a:rPr lang="en-US" dirty="0" smtClean="0"/>
              <a:t> </a:t>
            </a:r>
            <a:r>
              <a:rPr lang="en-US" dirty="0" err="1" smtClean="0"/>
              <a:t>myös</a:t>
            </a:r>
            <a:r>
              <a:rPr lang="en-US" dirty="0" smtClean="0"/>
              <a:t> </a:t>
            </a:r>
            <a:r>
              <a:rPr lang="en-US" dirty="0" err="1" smtClean="0"/>
              <a:t>vallanpitäjien</a:t>
            </a:r>
            <a:r>
              <a:rPr lang="en-US" dirty="0" smtClean="0"/>
              <a:t>, </a:t>
            </a:r>
            <a:r>
              <a:rPr lang="en-US" dirty="0" err="1" smtClean="0"/>
              <a:t>virkamiesten</a:t>
            </a:r>
            <a:r>
              <a:rPr lang="en-US" dirty="0" smtClean="0"/>
              <a:t> ja </a:t>
            </a:r>
            <a:r>
              <a:rPr lang="en-US" dirty="0" err="1" smtClean="0"/>
              <a:t>poliisin</a:t>
            </a:r>
            <a:r>
              <a:rPr lang="en-US" dirty="0" smtClean="0"/>
              <a:t> on </a:t>
            </a:r>
            <a:r>
              <a:rPr lang="en-US" dirty="0" err="1" smtClean="0"/>
              <a:t>noudatettava</a:t>
            </a:r>
            <a:r>
              <a:rPr lang="en-US" dirty="0" smtClean="0"/>
              <a:t> </a:t>
            </a:r>
            <a:r>
              <a:rPr lang="en-US" dirty="0" err="1" smtClean="0"/>
              <a:t>yhteiskunnan</a:t>
            </a:r>
            <a:r>
              <a:rPr lang="en-US" dirty="0" smtClean="0"/>
              <a:t> </a:t>
            </a:r>
            <a:r>
              <a:rPr lang="en-US" dirty="0" err="1" smtClean="0"/>
              <a:t>sääntöjä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Vallan</a:t>
            </a:r>
            <a:r>
              <a:rPr lang="en-US" dirty="0" smtClean="0"/>
              <a:t> </a:t>
            </a:r>
            <a:r>
              <a:rPr lang="en-US" dirty="0" err="1" smtClean="0"/>
              <a:t>kolmijako-opin</a:t>
            </a:r>
            <a:r>
              <a:rPr lang="en-US" dirty="0" smtClean="0"/>
              <a:t> </a:t>
            </a:r>
            <a:r>
              <a:rPr lang="en-US" dirty="0" err="1" smtClean="0"/>
              <a:t>mukaan</a:t>
            </a:r>
            <a:r>
              <a:rPr lang="en-US" dirty="0" smtClean="0"/>
              <a:t> </a:t>
            </a:r>
            <a:r>
              <a:rPr lang="en-US" dirty="0" err="1" smtClean="0"/>
              <a:t>lainsäädäntävalta</a:t>
            </a:r>
            <a:r>
              <a:rPr lang="en-US" dirty="0" smtClean="0"/>
              <a:t>, </a:t>
            </a:r>
            <a:r>
              <a:rPr lang="en-US" dirty="0" err="1" smtClean="0"/>
              <a:t>toimeenpanovalta</a:t>
            </a:r>
            <a:r>
              <a:rPr lang="en-US" dirty="0" smtClean="0"/>
              <a:t> ja </a:t>
            </a:r>
            <a:r>
              <a:rPr lang="en-US" dirty="0" err="1" smtClean="0"/>
              <a:t>tuomivalta</a:t>
            </a:r>
            <a:r>
              <a:rPr lang="en-US" dirty="0" smtClean="0"/>
              <a:t> </a:t>
            </a:r>
            <a:r>
              <a:rPr lang="en-US" dirty="0" smtClean="0"/>
              <a:t>on </a:t>
            </a:r>
            <a:r>
              <a:rPr lang="en-US" dirty="0" err="1" smtClean="0"/>
              <a:t>erotettu</a:t>
            </a:r>
            <a:r>
              <a:rPr lang="en-US" dirty="0" smtClean="0"/>
              <a:t> 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 smtClean="0"/>
              <a:t>instituutioille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Yksilöiden</a:t>
            </a:r>
            <a:r>
              <a:rPr lang="en-US" dirty="0"/>
              <a:t> </a:t>
            </a:r>
            <a:r>
              <a:rPr lang="en-US" dirty="0" err="1" smtClean="0"/>
              <a:t>perusoikeuksien</a:t>
            </a:r>
            <a:r>
              <a:rPr lang="en-US" dirty="0" smtClean="0"/>
              <a:t> </a:t>
            </a:r>
            <a:r>
              <a:rPr lang="en-US" dirty="0" err="1" smtClean="0"/>
              <a:t>suojana</a:t>
            </a:r>
            <a:r>
              <a:rPr lang="en-US" dirty="0" smtClean="0"/>
              <a:t> on </a:t>
            </a:r>
            <a:r>
              <a:rPr lang="en-US" dirty="0" err="1" smtClean="0"/>
              <a:t>perustuslaki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2775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Anarkismi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4655"/>
            <a:ext cx="7772400" cy="4495800"/>
          </a:xfrm>
        </p:spPr>
        <p:txBody>
          <a:bodyPr/>
          <a:lstStyle/>
          <a:p>
            <a:r>
              <a:rPr lang="en-US" dirty="0" err="1" smtClean="0"/>
              <a:t>Poliittinen</a:t>
            </a:r>
            <a:r>
              <a:rPr lang="en-US" dirty="0" smtClean="0"/>
              <a:t> </a:t>
            </a:r>
            <a:r>
              <a:rPr lang="en-US" dirty="0" err="1" smtClean="0"/>
              <a:t>suuntaus</a:t>
            </a:r>
            <a:r>
              <a:rPr lang="en-US" dirty="0" smtClean="0"/>
              <a:t>, </a:t>
            </a:r>
            <a:r>
              <a:rPr lang="en-US" dirty="0" err="1" smtClean="0"/>
              <a:t>joka</a:t>
            </a:r>
            <a:r>
              <a:rPr lang="en-US" dirty="0" smtClean="0"/>
              <a:t> </a:t>
            </a:r>
            <a:r>
              <a:rPr lang="en-US" dirty="0" err="1" smtClean="0"/>
              <a:t>vastustaa</a:t>
            </a:r>
            <a:r>
              <a:rPr lang="en-US" dirty="0" smtClean="0"/>
              <a:t> </a:t>
            </a:r>
            <a:r>
              <a:rPr lang="en-US" dirty="0" err="1" smtClean="0"/>
              <a:t>valtiovaltaa</a:t>
            </a:r>
            <a:r>
              <a:rPr lang="en-US" dirty="0" smtClean="0"/>
              <a:t> ja </a:t>
            </a:r>
            <a:r>
              <a:rPr lang="en-US" dirty="0" err="1" smtClean="0"/>
              <a:t>hierarkioita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Ihanteina</a:t>
            </a:r>
            <a:r>
              <a:rPr lang="en-US" dirty="0" smtClean="0"/>
              <a:t> </a:t>
            </a:r>
            <a:r>
              <a:rPr lang="en-US" dirty="0" err="1" smtClean="0"/>
              <a:t>ovat</a:t>
            </a:r>
            <a:r>
              <a:rPr lang="en-US" dirty="0" smtClean="0"/>
              <a:t> </a:t>
            </a:r>
            <a:r>
              <a:rPr lang="en-US" dirty="0" err="1" smtClean="0"/>
              <a:t>yksilöiden</a:t>
            </a:r>
            <a:r>
              <a:rPr lang="en-US" dirty="0" smtClean="0"/>
              <a:t> </a:t>
            </a:r>
            <a:r>
              <a:rPr lang="en-US" dirty="0" err="1" smtClean="0"/>
              <a:t>tasa-arvo</a:t>
            </a:r>
            <a:r>
              <a:rPr lang="en-US" dirty="0" smtClean="0"/>
              <a:t> ja </a:t>
            </a:r>
            <a:r>
              <a:rPr lang="en-US" dirty="0" err="1" smtClean="0"/>
              <a:t>vapaus</a:t>
            </a:r>
            <a:r>
              <a:rPr lang="en-US" dirty="0" smtClean="0"/>
              <a:t>, </a:t>
            </a:r>
            <a:r>
              <a:rPr lang="en-US" dirty="0" err="1" smtClean="0"/>
              <a:t>joita</a:t>
            </a:r>
            <a:r>
              <a:rPr lang="en-US" dirty="0" smtClean="0"/>
              <a:t> </a:t>
            </a:r>
            <a:r>
              <a:rPr lang="en-US" dirty="0" err="1" smtClean="0"/>
              <a:t>valtahierarkiat</a:t>
            </a:r>
            <a:r>
              <a:rPr lang="en-US" dirty="0" smtClean="0"/>
              <a:t> </a:t>
            </a:r>
            <a:r>
              <a:rPr lang="en-US" dirty="0" err="1" smtClean="0"/>
              <a:t>rajoittavat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Yksilöitä</a:t>
            </a:r>
            <a:r>
              <a:rPr lang="en-US" dirty="0"/>
              <a:t> </a:t>
            </a:r>
            <a:r>
              <a:rPr lang="en-US" dirty="0" err="1" smtClean="0"/>
              <a:t>korostava</a:t>
            </a:r>
            <a:r>
              <a:rPr lang="en-US" dirty="0" smtClean="0"/>
              <a:t> </a:t>
            </a:r>
            <a:r>
              <a:rPr lang="en-US" dirty="0" err="1" smtClean="0"/>
              <a:t>suuntaus</a:t>
            </a:r>
            <a:r>
              <a:rPr lang="en-US" dirty="0"/>
              <a:t> </a:t>
            </a:r>
            <a:r>
              <a:rPr lang="en-US" dirty="0" err="1" smtClean="0"/>
              <a:t>sanoo</a:t>
            </a:r>
            <a:r>
              <a:rPr lang="en-US" dirty="0" smtClean="0"/>
              <a:t>, </a:t>
            </a:r>
            <a:r>
              <a:rPr lang="en-US" dirty="0" err="1" smtClean="0"/>
              <a:t>että</a:t>
            </a:r>
            <a:r>
              <a:rPr lang="en-US" dirty="0" smtClean="0"/>
              <a:t> </a:t>
            </a:r>
            <a:r>
              <a:rPr lang="en-US" dirty="0" err="1" smtClean="0"/>
              <a:t>jokaisella</a:t>
            </a:r>
            <a:r>
              <a:rPr lang="en-US" dirty="0" smtClean="0"/>
              <a:t> on </a:t>
            </a:r>
            <a:r>
              <a:rPr lang="en-US" dirty="0" err="1" smtClean="0"/>
              <a:t>kyky</a:t>
            </a:r>
            <a:r>
              <a:rPr lang="en-US" dirty="0"/>
              <a:t> </a:t>
            </a:r>
            <a:r>
              <a:rPr lang="en-US" dirty="0" smtClean="0"/>
              <a:t>ja </a:t>
            </a:r>
            <a:r>
              <a:rPr lang="en-US" dirty="0" err="1" smtClean="0"/>
              <a:t>velvollisuus</a:t>
            </a:r>
            <a:r>
              <a:rPr lang="en-US" dirty="0" smtClean="0"/>
              <a:t> </a:t>
            </a:r>
            <a:r>
              <a:rPr lang="en-US" dirty="0" err="1" smtClean="0"/>
              <a:t>päättää</a:t>
            </a:r>
            <a:r>
              <a:rPr lang="en-US" dirty="0" smtClean="0"/>
              <a:t> </a:t>
            </a:r>
            <a:r>
              <a:rPr lang="en-US" dirty="0" err="1" smtClean="0"/>
              <a:t>mitä</a:t>
            </a:r>
            <a:r>
              <a:rPr lang="en-US" dirty="0" smtClean="0"/>
              <a:t> </a:t>
            </a:r>
            <a:r>
              <a:rPr lang="en-US" dirty="0" err="1" smtClean="0"/>
              <a:t>lakeja</a:t>
            </a:r>
            <a:r>
              <a:rPr lang="en-US" dirty="0" smtClean="0"/>
              <a:t> </a:t>
            </a:r>
            <a:r>
              <a:rPr lang="en-US" dirty="0" err="1" smtClean="0"/>
              <a:t>noudattaa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Sosiaalisuutta</a:t>
            </a:r>
            <a:r>
              <a:rPr lang="en-US" dirty="0" smtClean="0"/>
              <a:t> </a:t>
            </a:r>
            <a:r>
              <a:rPr lang="en-US" dirty="0" err="1" smtClean="0"/>
              <a:t>korostava</a:t>
            </a:r>
            <a:r>
              <a:rPr lang="en-US" dirty="0" smtClean="0"/>
              <a:t> </a:t>
            </a:r>
            <a:r>
              <a:rPr lang="en-US" dirty="0" err="1" smtClean="0"/>
              <a:t>suuntaus</a:t>
            </a:r>
            <a:r>
              <a:rPr lang="en-US" dirty="0" smtClean="0"/>
              <a:t> </a:t>
            </a:r>
            <a:r>
              <a:rPr lang="en-US" dirty="0" err="1" smtClean="0"/>
              <a:t>luottaa</a:t>
            </a:r>
            <a:r>
              <a:rPr lang="en-US" dirty="0" smtClean="0"/>
              <a:t> </a:t>
            </a:r>
            <a:r>
              <a:rPr lang="en-US" dirty="0" err="1" smtClean="0"/>
              <a:t>yksilöiden</a:t>
            </a:r>
            <a:r>
              <a:rPr lang="en-US" dirty="0" smtClean="0"/>
              <a:t> </a:t>
            </a:r>
            <a:r>
              <a:rPr lang="en-US" dirty="0" err="1" smtClean="0"/>
              <a:t>yhteistyöhön</a:t>
            </a:r>
            <a:r>
              <a:rPr lang="en-US" dirty="0" smtClean="0"/>
              <a:t> ja </a:t>
            </a:r>
            <a:r>
              <a:rPr lang="en-US" dirty="0" err="1" smtClean="0"/>
              <a:t>avunantoon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33568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dea3_pp-ope_pohja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Idea3_pp-ope_pohja.thmx</Template>
  <TotalTime>1143</TotalTime>
  <Words>204</Words>
  <Application>Microsoft Office PowerPoint</Application>
  <PresentationFormat>Näytössä katseltava diaesitys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3" baseType="lpstr">
      <vt:lpstr>MS PGothic</vt:lpstr>
      <vt:lpstr>MS PGothic</vt:lpstr>
      <vt:lpstr>Calibri</vt:lpstr>
      <vt:lpstr>Geneva</vt:lpstr>
      <vt:lpstr>Lucida Grande</vt:lpstr>
      <vt:lpstr>Verdana</vt:lpstr>
      <vt:lpstr>Idea3_pp-ope_pohja</vt:lpstr>
      <vt:lpstr>PowerPoint-esitys</vt:lpstr>
      <vt:lpstr>Virittäytyminen aiheeseen</vt:lpstr>
      <vt:lpstr>Diktatuuri</vt:lpstr>
      <vt:lpstr>Totalitarismi</vt:lpstr>
      <vt:lpstr>Oikeusvaltio</vt:lpstr>
      <vt:lpstr>Anarkismi</vt:lpstr>
    </vt:vector>
  </TitlesOfParts>
  <Company>The English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 faculty</dc:creator>
  <cp:lastModifiedBy>Rakkolainen Mari</cp:lastModifiedBy>
  <cp:revision>21</cp:revision>
  <dcterms:created xsi:type="dcterms:W3CDTF">2017-01-03T17:54:46Z</dcterms:created>
  <dcterms:modified xsi:type="dcterms:W3CDTF">2017-08-10T09:20:31Z</dcterms:modified>
</cp:coreProperties>
</file>