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5497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gthink.com/videos/michael-walzer-on-just-war-theo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15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Sota filosofisena ongelmana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371600"/>
            <a:ext cx="8301181" cy="47244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alla oleva videolinkki </a:t>
            </a:r>
            <a:r>
              <a:rPr lang="fi-FI" dirty="0" smtClean="0"/>
              <a:t>siitä voiko sodan oikeuttaa </a:t>
            </a:r>
            <a:r>
              <a:rPr lang="fi-FI" dirty="0" smtClean="0"/>
              <a:t>moraalisesti.</a:t>
            </a:r>
            <a:endParaRPr lang="fi-FI" dirty="0" smtClean="0"/>
          </a:p>
          <a:p>
            <a:pPr marL="0" indent="0">
              <a:buNone/>
              <a:defRPr/>
            </a:pP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bigthink.com/videos/michael-walzer-on-just-war-theory</a:t>
            </a:r>
            <a:endParaRPr lang="fi-FI" dirty="0" smtClean="0"/>
          </a:p>
          <a:p>
            <a:pPr marL="0" indent="0">
              <a:buNone/>
              <a:defRPr/>
            </a:pPr>
            <a:r>
              <a:rPr lang="fi-FI" dirty="0" smtClean="0"/>
              <a:t> 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Pohtikaa videon </a:t>
            </a:r>
            <a:r>
              <a:rPr lang="fi-FI" dirty="0" smtClean="0"/>
              <a:t>perusteella:</a:t>
            </a:r>
            <a:endParaRPr lang="fi-FI" dirty="0" smtClean="0"/>
          </a:p>
          <a:p>
            <a:pPr lvl="1">
              <a:defRPr/>
            </a:pPr>
            <a:r>
              <a:rPr lang="fi-FI" dirty="0" smtClean="0"/>
              <a:t>Mikä </a:t>
            </a:r>
            <a:r>
              <a:rPr lang="fi-FI" dirty="0"/>
              <a:t>taho yleensä tarvitsee oikeutuksen sodalle?</a:t>
            </a:r>
          </a:p>
          <a:p>
            <a:pPr lvl="1">
              <a:defRPr/>
            </a:pPr>
            <a:r>
              <a:rPr lang="fi-FI" dirty="0" smtClean="0"/>
              <a:t>Mistä </a:t>
            </a:r>
            <a:r>
              <a:rPr lang="fi-FI" dirty="0"/>
              <a:t>oikeutetun sodan periaatteet ovat peräisin?</a:t>
            </a:r>
          </a:p>
          <a:p>
            <a:pPr lvl="1">
              <a:defRPr/>
            </a:pPr>
            <a:r>
              <a:rPr lang="fi-FI" dirty="0"/>
              <a:t>Mihin eri sodan vaiheisiin oikeutetun sodan teoria ottaa kantaa?</a:t>
            </a:r>
          </a:p>
          <a:p>
            <a:pPr>
              <a:defRPr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91" y="228600"/>
            <a:ext cx="8358909" cy="914400"/>
          </a:xfrm>
        </p:spPr>
        <p:txBody>
          <a:bodyPr/>
          <a:lstStyle/>
          <a:p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aloittamisen</a:t>
            </a:r>
            <a:r>
              <a:rPr lang="en-US" dirty="0" smtClean="0"/>
              <a:t> </a:t>
            </a:r>
            <a:r>
              <a:rPr lang="en-US" dirty="0" err="1" smtClean="0"/>
              <a:t>moraalinen</a:t>
            </a:r>
            <a:r>
              <a:rPr lang="en-US" dirty="0" smtClean="0"/>
              <a:t> </a:t>
            </a:r>
            <a:r>
              <a:rPr lang="en-US" dirty="0" err="1" smtClean="0"/>
              <a:t>oikeutus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91" y="1536700"/>
            <a:ext cx="8358909" cy="4478480"/>
          </a:xfrm>
        </p:spPr>
        <p:txBody>
          <a:bodyPr/>
          <a:lstStyle/>
          <a:p>
            <a:r>
              <a:rPr lang="en-US" dirty="0" err="1" smtClean="0"/>
              <a:t>Sota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poliittisten</a:t>
            </a:r>
            <a:r>
              <a:rPr lang="en-US" dirty="0" smtClean="0"/>
              <a:t> </a:t>
            </a:r>
            <a:r>
              <a:rPr lang="en-US" dirty="0" err="1"/>
              <a:t>yhteisöjen</a:t>
            </a:r>
            <a:r>
              <a:rPr lang="en-US" dirty="0"/>
              <a:t> </a:t>
            </a:r>
            <a:r>
              <a:rPr lang="en-US" dirty="0" err="1"/>
              <a:t>välinen</a:t>
            </a:r>
            <a:r>
              <a:rPr lang="en-US" dirty="0"/>
              <a:t> </a:t>
            </a:r>
            <a:r>
              <a:rPr lang="en-US" dirty="0" err="1"/>
              <a:t>aseellinen</a:t>
            </a:r>
            <a:r>
              <a:rPr lang="en-US" dirty="0"/>
              <a:t> </a:t>
            </a:r>
            <a:r>
              <a:rPr lang="en-US" dirty="0" err="1" smtClean="0"/>
              <a:t>konflikti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Kaikki</a:t>
            </a:r>
            <a:r>
              <a:rPr lang="en-US" dirty="0" smtClean="0"/>
              <a:t> </a:t>
            </a:r>
            <a:r>
              <a:rPr lang="en-US" dirty="0" err="1" smtClean="0"/>
              <a:t>seuraavat</a:t>
            </a:r>
            <a:r>
              <a:rPr lang="en-US" dirty="0" smtClean="0"/>
              <a:t> </a:t>
            </a:r>
            <a:r>
              <a:rPr lang="en-US" dirty="0" err="1" smtClean="0"/>
              <a:t>kriteerit</a:t>
            </a:r>
            <a:r>
              <a:rPr lang="en-US" dirty="0" smtClean="0"/>
              <a:t> </a:t>
            </a:r>
            <a:r>
              <a:rPr lang="en-US" dirty="0" err="1" smtClean="0"/>
              <a:t>pitää</a:t>
            </a:r>
            <a:r>
              <a:rPr lang="en-US" dirty="0" smtClean="0"/>
              <a:t> </a:t>
            </a:r>
            <a:r>
              <a:rPr lang="en-US" dirty="0" err="1" smtClean="0"/>
              <a:t>täyttyä</a:t>
            </a:r>
            <a:r>
              <a:rPr lang="en-US" dirty="0" smtClean="0"/>
              <a:t>, </a:t>
            </a:r>
            <a:r>
              <a:rPr lang="en-US" dirty="0" err="1" smtClean="0"/>
              <a:t>jotta</a:t>
            </a:r>
            <a:r>
              <a:rPr lang="en-US" dirty="0" smtClean="0"/>
              <a:t> </a:t>
            </a:r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moraalisesti</a:t>
            </a:r>
            <a:r>
              <a:rPr lang="en-US" dirty="0" smtClean="0"/>
              <a:t> </a:t>
            </a:r>
            <a:r>
              <a:rPr lang="en-US" dirty="0" err="1" smtClean="0"/>
              <a:t>oikeuttaa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Oikea</a:t>
            </a:r>
            <a:r>
              <a:rPr lang="en-US" dirty="0" smtClean="0"/>
              <a:t> </a:t>
            </a:r>
            <a:r>
              <a:rPr lang="en-US" dirty="0" err="1" smtClean="0"/>
              <a:t>tavoite</a:t>
            </a:r>
            <a:r>
              <a:rPr lang="en-US" dirty="0" smtClean="0"/>
              <a:t> ja </a:t>
            </a:r>
            <a:r>
              <a:rPr lang="en-US" dirty="0" err="1" smtClean="0"/>
              <a:t>tarkoitus</a:t>
            </a:r>
            <a:r>
              <a:rPr lang="en-US" dirty="0" smtClean="0"/>
              <a:t>, </a:t>
            </a:r>
            <a:r>
              <a:rPr lang="en-US" dirty="0" err="1" smtClean="0"/>
              <a:t>joita</a:t>
            </a:r>
            <a:r>
              <a:rPr lang="en-US" dirty="0" smtClean="0"/>
              <a:t> </a:t>
            </a:r>
            <a:r>
              <a:rPr lang="en-US" dirty="0" err="1" smtClean="0"/>
              <a:t>voivat</a:t>
            </a:r>
            <a:r>
              <a:rPr lang="en-US" dirty="0" smtClean="0"/>
              <a:t> olla</a:t>
            </a:r>
            <a:endParaRPr lang="en-US" dirty="0" smtClean="0"/>
          </a:p>
          <a:p>
            <a:pPr lvl="2"/>
            <a:r>
              <a:rPr lang="en-US" dirty="0" err="1" smtClean="0"/>
              <a:t>vääryyden</a:t>
            </a:r>
            <a:r>
              <a:rPr lang="en-US" dirty="0" smtClean="0"/>
              <a:t> </a:t>
            </a:r>
            <a:r>
              <a:rPr lang="en-US" dirty="0" err="1" smtClean="0"/>
              <a:t>korjaaminen</a:t>
            </a:r>
            <a:endParaRPr lang="en-US" dirty="0" smtClean="0"/>
          </a:p>
          <a:p>
            <a:pPr lvl="2"/>
            <a:r>
              <a:rPr lang="en-US" dirty="0" err="1" smtClean="0"/>
              <a:t>puolustus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oliittisen</a:t>
            </a:r>
            <a:r>
              <a:rPr lang="en-US" dirty="0" smtClean="0"/>
              <a:t> </a:t>
            </a:r>
            <a:r>
              <a:rPr lang="en-US" dirty="0" err="1" smtClean="0"/>
              <a:t>yhteisön</a:t>
            </a:r>
            <a:r>
              <a:rPr lang="en-US" dirty="0" smtClean="0"/>
              <a:t> </a:t>
            </a:r>
            <a:r>
              <a:rPr lang="en-US" dirty="0" err="1" smtClean="0"/>
              <a:t>tekemä</a:t>
            </a:r>
            <a:r>
              <a:rPr lang="en-US" dirty="0"/>
              <a:t> </a:t>
            </a:r>
            <a:r>
              <a:rPr lang="en-US" dirty="0" err="1" smtClean="0"/>
              <a:t>päätös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iimeinen</a:t>
            </a:r>
            <a:r>
              <a:rPr lang="en-US" dirty="0" smtClean="0"/>
              <a:t> </a:t>
            </a:r>
            <a:r>
              <a:rPr lang="en-US" dirty="0" err="1" smtClean="0"/>
              <a:t>vaihtoehto</a:t>
            </a:r>
            <a:r>
              <a:rPr lang="en-US" dirty="0" smtClean="0"/>
              <a:t> </a:t>
            </a:r>
            <a:r>
              <a:rPr lang="en-US" dirty="0" err="1" smtClean="0"/>
              <a:t>diplomatian</a:t>
            </a:r>
            <a:r>
              <a:rPr lang="en-US" dirty="0" smtClean="0"/>
              <a:t> </a:t>
            </a:r>
            <a:r>
              <a:rPr lang="en-US" dirty="0" err="1" smtClean="0"/>
              <a:t>jälkeen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odan</a:t>
            </a:r>
            <a:r>
              <a:rPr lang="en-US" dirty="0" smtClean="0"/>
              <a:t> </a:t>
            </a:r>
            <a:r>
              <a:rPr lang="en-US" dirty="0" err="1" smtClean="0"/>
              <a:t>seuraukset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paremmat</a:t>
            </a:r>
            <a:r>
              <a:rPr lang="en-US" dirty="0" smtClean="0"/>
              <a:t> </a:t>
            </a:r>
            <a:r>
              <a:rPr lang="en-US" dirty="0" err="1" smtClean="0"/>
              <a:t>kuin</a:t>
            </a:r>
            <a:r>
              <a:rPr lang="en-US" dirty="0" smtClean="0"/>
              <a:t> </a:t>
            </a:r>
            <a:r>
              <a:rPr lang="en-US" dirty="0" err="1" smtClean="0"/>
              <a:t>jos</a:t>
            </a:r>
            <a:r>
              <a:rPr lang="en-US" dirty="0" smtClean="0"/>
              <a:t> </a:t>
            </a:r>
            <a:r>
              <a:rPr lang="en-US" dirty="0" err="1" smtClean="0"/>
              <a:t>sotaan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olisi</a:t>
            </a:r>
            <a:r>
              <a:rPr lang="en-US" dirty="0" smtClean="0"/>
              <a:t> </a:t>
            </a:r>
            <a:r>
              <a:rPr lang="en-US" dirty="0" err="1" smtClean="0"/>
              <a:t>lähdetty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Sodankäynnin</a:t>
            </a:r>
            <a:r>
              <a:rPr lang="en-US" dirty="0" smtClean="0"/>
              <a:t> </a:t>
            </a:r>
            <a:r>
              <a:rPr lang="en-US" dirty="0" err="1" smtClean="0"/>
              <a:t>säännöt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73" y="1311564"/>
            <a:ext cx="8077200" cy="4495800"/>
          </a:xfrm>
        </p:spPr>
        <p:txBody>
          <a:bodyPr/>
          <a:lstStyle/>
          <a:p>
            <a:r>
              <a:rPr lang="en-US" dirty="0" err="1" smtClean="0"/>
              <a:t>Tarkoitus</a:t>
            </a:r>
            <a:r>
              <a:rPr lang="en-US" dirty="0" smtClean="0"/>
              <a:t> </a:t>
            </a:r>
            <a:r>
              <a:rPr lang="en-US" dirty="0" err="1" smtClean="0"/>
              <a:t>estää</a:t>
            </a:r>
            <a:r>
              <a:rPr lang="en-US" dirty="0" smtClean="0"/>
              <a:t> </a:t>
            </a:r>
            <a:r>
              <a:rPr lang="en-US" dirty="0" err="1" smtClean="0"/>
              <a:t>silmitön</a:t>
            </a:r>
            <a:r>
              <a:rPr lang="en-US" dirty="0" smtClean="0"/>
              <a:t> </a:t>
            </a:r>
            <a:r>
              <a:rPr lang="en-US" dirty="0" err="1" smtClean="0"/>
              <a:t>tappaminen</a:t>
            </a:r>
            <a:r>
              <a:rPr lang="en-US" dirty="0" smtClean="0"/>
              <a:t> ja </a:t>
            </a:r>
            <a:r>
              <a:rPr lang="en-US" dirty="0" err="1" smtClean="0"/>
              <a:t>terrori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Sääntöjä</a:t>
            </a:r>
            <a:r>
              <a:rPr lang="en-US" dirty="0" smtClean="0"/>
              <a:t> </a:t>
            </a:r>
            <a:r>
              <a:rPr lang="en-US" dirty="0" err="1"/>
              <a:t>määrittävät</a:t>
            </a:r>
            <a:r>
              <a:rPr lang="en-US" dirty="0"/>
              <a:t> </a:t>
            </a:r>
            <a:r>
              <a:rPr lang="en-US" dirty="0" err="1"/>
              <a:t>kansainväliset</a:t>
            </a:r>
            <a:r>
              <a:rPr lang="en-US" dirty="0"/>
              <a:t> </a:t>
            </a:r>
            <a:r>
              <a:rPr lang="en-US" dirty="0" err="1" smtClean="0"/>
              <a:t>sopimukset</a:t>
            </a:r>
            <a:r>
              <a:rPr lang="en-US" dirty="0" smtClean="0"/>
              <a:t>, </a:t>
            </a:r>
            <a:r>
              <a:rPr lang="en-US" dirty="0" err="1" smtClean="0"/>
              <a:t>kuten</a:t>
            </a:r>
            <a:r>
              <a:rPr lang="en-US" dirty="0" smtClean="0"/>
              <a:t> </a:t>
            </a:r>
            <a:r>
              <a:rPr lang="en-US" dirty="0" err="1" smtClean="0"/>
              <a:t>Geneven</a:t>
            </a:r>
            <a:r>
              <a:rPr lang="en-US" dirty="0" smtClean="0"/>
              <a:t> </a:t>
            </a:r>
            <a:r>
              <a:rPr lang="en-US" dirty="0" err="1" smtClean="0"/>
              <a:t>sopimus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Sotilaat</a:t>
            </a:r>
            <a:r>
              <a:rPr lang="en-US" dirty="0" smtClean="0"/>
              <a:t> </a:t>
            </a:r>
            <a:r>
              <a:rPr lang="en-US" dirty="0" err="1" smtClean="0"/>
              <a:t>eivät</a:t>
            </a:r>
            <a:r>
              <a:rPr lang="en-US" dirty="0" smtClean="0"/>
              <a:t> </a:t>
            </a:r>
            <a:r>
              <a:rPr lang="en-US" dirty="0" err="1" smtClean="0"/>
              <a:t>saa</a:t>
            </a:r>
            <a:r>
              <a:rPr lang="en-US" dirty="0" smtClean="0"/>
              <a:t> </a:t>
            </a:r>
            <a:r>
              <a:rPr lang="en-US" dirty="0" err="1" smtClean="0"/>
              <a:t>toimia</a:t>
            </a:r>
            <a:r>
              <a:rPr lang="en-US" dirty="0" smtClean="0"/>
              <a:t> </a:t>
            </a:r>
            <a:r>
              <a:rPr lang="en-US" dirty="0" err="1" smtClean="0"/>
              <a:t>erityisen</a:t>
            </a:r>
            <a:r>
              <a:rPr lang="en-US" dirty="0" smtClean="0"/>
              <a:t> </a:t>
            </a:r>
            <a:r>
              <a:rPr lang="en-US" dirty="0" err="1" smtClean="0"/>
              <a:t>julmasti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Sotavankeja</a:t>
            </a:r>
            <a:r>
              <a:rPr lang="en-US" dirty="0" smtClean="0"/>
              <a:t> ja </a:t>
            </a:r>
            <a:r>
              <a:rPr lang="en-US" dirty="0" err="1" smtClean="0"/>
              <a:t>siviilejä</a:t>
            </a:r>
            <a:r>
              <a:rPr lang="en-US" dirty="0" smtClean="0"/>
              <a:t> </a:t>
            </a:r>
            <a:r>
              <a:rPr lang="en-US" dirty="0" err="1" smtClean="0"/>
              <a:t>pitää</a:t>
            </a:r>
            <a:r>
              <a:rPr lang="en-US" dirty="0" smtClean="0"/>
              <a:t> </a:t>
            </a:r>
            <a:r>
              <a:rPr lang="en-US" dirty="0" err="1" smtClean="0"/>
              <a:t>kunnioittaa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Massatuhoaseita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saa</a:t>
            </a:r>
            <a:r>
              <a:rPr lang="en-US" dirty="0" smtClean="0"/>
              <a:t> </a:t>
            </a:r>
            <a:r>
              <a:rPr lang="en-US" dirty="0" err="1" smtClean="0"/>
              <a:t>käyttää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 smtClean="0"/>
              <a:t>Kaksoisvaikutusperiaate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dirty="0" err="1" smtClean="0"/>
              <a:t>sotaa</a:t>
            </a:r>
            <a:r>
              <a:rPr lang="en-US" dirty="0" smtClean="0"/>
              <a:t> </a:t>
            </a:r>
            <a:r>
              <a:rPr lang="en-US" dirty="0" err="1" smtClean="0"/>
              <a:t>käyvällä</a:t>
            </a:r>
            <a:r>
              <a:rPr lang="en-US" dirty="0"/>
              <a:t> </a:t>
            </a:r>
            <a:r>
              <a:rPr lang="en-US" dirty="0" err="1" smtClean="0"/>
              <a:t>valtiolla</a:t>
            </a:r>
            <a:r>
              <a:rPr lang="en-US" dirty="0" smtClean="0"/>
              <a:t> </a:t>
            </a:r>
            <a:r>
              <a:rPr lang="en-US" dirty="0" err="1" smtClean="0"/>
              <a:t>oikeus</a:t>
            </a:r>
            <a:r>
              <a:rPr lang="en-US" dirty="0" smtClean="0"/>
              <a:t> </a:t>
            </a:r>
            <a:r>
              <a:rPr lang="en-US" dirty="0" err="1" smtClean="0"/>
              <a:t>rajoittaa</a:t>
            </a:r>
            <a:r>
              <a:rPr lang="en-US" dirty="0" smtClean="0"/>
              <a:t> </a:t>
            </a:r>
            <a:r>
              <a:rPr lang="en-US" dirty="0" err="1" smtClean="0"/>
              <a:t>kansalaistensa</a:t>
            </a:r>
            <a:r>
              <a:rPr lang="en-US" dirty="0" smtClean="0"/>
              <a:t> </a:t>
            </a:r>
            <a:r>
              <a:rPr lang="en-US" dirty="0" err="1" smtClean="0"/>
              <a:t>perusoikeuksia</a:t>
            </a:r>
            <a:r>
              <a:rPr lang="en-US" dirty="0" smtClean="0"/>
              <a:t>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päättäminen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6292"/>
            <a:ext cx="7772400" cy="4495800"/>
          </a:xfrm>
        </p:spPr>
        <p:txBody>
          <a:bodyPr/>
          <a:lstStyle/>
          <a:p>
            <a:r>
              <a:rPr lang="en-US" dirty="0" err="1" smtClean="0"/>
              <a:t>Sota</a:t>
            </a:r>
            <a:r>
              <a:rPr lang="en-US" dirty="0" smtClean="0"/>
              <a:t> on </a:t>
            </a:r>
            <a:r>
              <a:rPr lang="en-US" dirty="0" err="1" smtClean="0"/>
              <a:t>lopetettava</a:t>
            </a:r>
            <a:r>
              <a:rPr lang="en-US" dirty="0" smtClean="0"/>
              <a:t> kun </a:t>
            </a:r>
            <a:r>
              <a:rPr lang="en-US" dirty="0" err="1" smtClean="0"/>
              <a:t>tavoitteet</a:t>
            </a:r>
            <a:r>
              <a:rPr lang="en-US" dirty="0" smtClean="0"/>
              <a:t> on </a:t>
            </a:r>
            <a:r>
              <a:rPr lang="en-US" dirty="0" err="1" smtClean="0"/>
              <a:t>saavutettu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Rauhansopimuksen</a:t>
            </a:r>
            <a:r>
              <a:rPr lang="en-US" dirty="0" smtClean="0"/>
              <a:t> on </a:t>
            </a:r>
            <a:r>
              <a:rPr lang="en-US" dirty="0" err="1" smtClean="0"/>
              <a:t>oltava</a:t>
            </a:r>
            <a:r>
              <a:rPr lang="en-US" dirty="0" smtClean="0"/>
              <a:t> </a:t>
            </a:r>
            <a:r>
              <a:rPr lang="en-US" dirty="0" err="1" smtClean="0"/>
              <a:t>kohtuullinen</a:t>
            </a:r>
            <a:r>
              <a:rPr lang="en-US" dirty="0" smtClean="0"/>
              <a:t> ja </a:t>
            </a:r>
            <a:r>
              <a:rPr lang="en-US" dirty="0" err="1" smtClean="0"/>
              <a:t>palautettava</a:t>
            </a:r>
            <a:r>
              <a:rPr lang="en-US" dirty="0" smtClean="0"/>
              <a:t> ne </a:t>
            </a:r>
            <a:r>
              <a:rPr lang="en-US" dirty="0" err="1" smtClean="0"/>
              <a:t>oikeudet</a:t>
            </a:r>
            <a:r>
              <a:rPr lang="en-US" dirty="0" smtClean="0"/>
              <a:t>, </a:t>
            </a:r>
            <a:r>
              <a:rPr lang="en-US" dirty="0" err="1" smtClean="0"/>
              <a:t>joita</a:t>
            </a:r>
            <a:r>
              <a:rPr lang="en-US" dirty="0" smtClean="0"/>
              <a:t> on </a:t>
            </a:r>
            <a:r>
              <a:rPr lang="en-US" dirty="0" err="1" smtClean="0"/>
              <a:t>rikottu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Rangaistukset</a:t>
            </a:r>
            <a:r>
              <a:rPr lang="en-US" dirty="0" smtClean="0"/>
              <a:t> </a:t>
            </a:r>
            <a:r>
              <a:rPr lang="en-US" dirty="0" err="1" smtClean="0"/>
              <a:t>kohdistetaan</a:t>
            </a:r>
            <a:r>
              <a:rPr lang="en-US" dirty="0" smtClean="0"/>
              <a:t> </a:t>
            </a:r>
            <a:r>
              <a:rPr lang="en-US" dirty="0" err="1" smtClean="0"/>
              <a:t>ensisijaisesti</a:t>
            </a:r>
            <a:r>
              <a:rPr lang="en-US" dirty="0" smtClean="0"/>
              <a:t> </a:t>
            </a:r>
            <a:r>
              <a:rPr lang="en-US" dirty="0" err="1" smtClean="0"/>
              <a:t>päättävissä</a:t>
            </a:r>
            <a:r>
              <a:rPr lang="en-US" dirty="0" smtClean="0"/>
              <a:t> </a:t>
            </a:r>
            <a:r>
              <a:rPr lang="en-US" dirty="0" err="1" smtClean="0"/>
              <a:t>asemissa</a:t>
            </a:r>
            <a:r>
              <a:rPr lang="en-US" dirty="0" smtClean="0"/>
              <a:t> </a:t>
            </a:r>
            <a:r>
              <a:rPr lang="en-US" dirty="0" err="1" smtClean="0"/>
              <a:t>oleviin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sääntöjä</a:t>
            </a:r>
            <a:r>
              <a:rPr lang="en-US" dirty="0" smtClean="0"/>
              <a:t> </a:t>
            </a:r>
            <a:r>
              <a:rPr lang="en-US" dirty="0" err="1" smtClean="0"/>
              <a:t>rikkoneisiin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Sisällissota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Valtion</a:t>
            </a:r>
            <a:r>
              <a:rPr lang="en-US" dirty="0" smtClean="0"/>
              <a:t> </a:t>
            </a:r>
            <a:r>
              <a:rPr lang="en-US" dirty="0" err="1" smtClean="0"/>
              <a:t>rajojen</a:t>
            </a:r>
            <a:r>
              <a:rPr lang="en-US" dirty="0" smtClean="0"/>
              <a:t> </a:t>
            </a:r>
            <a:r>
              <a:rPr lang="en-US" dirty="0" err="1" smtClean="0"/>
              <a:t>sisällä</a:t>
            </a:r>
            <a:r>
              <a:rPr lang="en-US" dirty="0" smtClean="0"/>
              <a:t> </a:t>
            </a:r>
            <a:r>
              <a:rPr lang="en-US" dirty="0" err="1" smtClean="0"/>
              <a:t>käytävä</a:t>
            </a:r>
            <a:r>
              <a:rPr lang="en-US" dirty="0" smtClean="0"/>
              <a:t> </a:t>
            </a:r>
            <a:r>
              <a:rPr lang="en-US" dirty="0" err="1" smtClean="0"/>
              <a:t>sota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tarkasteltava</a:t>
            </a:r>
            <a:r>
              <a:rPr lang="en-US" dirty="0" smtClean="0"/>
              <a:t> </a:t>
            </a:r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aloittamisen</a:t>
            </a:r>
            <a:r>
              <a:rPr lang="en-US" dirty="0" smtClean="0"/>
              <a:t> </a:t>
            </a:r>
            <a:r>
              <a:rPr lang="en-US" dirty="0" err="1" smtClean="0"/>
              <a:t>perusteita</a:t>
            </a:r>
            <a:r>
              <a:rPr lang="en-US" dirty="0" smtClean="0"/>
              <a:t>: </a:t>
            </a:r>
            <a:r>
              <a:rPr lang="en-US" dirty="0" err="1" smtClean="0"/>
              <a:t>kenen</a:t>
            </a:r>
            <a:r>
              <a:rPr lang="en-US" dirty="0" smtClean="0"/>
              <a:t> </a:t>
            </a:r>
            <a:r>
              <a:rPr lang="en-US" dirty="0" err="1" smtClean="0"/>
              <a:t>oikeuksia</a:t>
            </a:r>
            <a:r>
              <a:rPr lang="en-US" dirty="0" smtClean="0"/>
              <a:t> </a:t>
            </a:r>
            <a:r>
              <a:rPr lang="en-US" dirty="0" err="1" smtClean="0"/>
              <a:t>rikotaan</a:t>
            </a:r>
            <a:r>
              <a:rPr lang="en-US" dirty="0" smtClean="0"/>
              <a:t>, </a:t>
            </a:r>
            <a:r>
              <a:rPr lang="en-US" dirty="0" err="1" smtClean="0"/>
              <a:t>miten</a:t>
            </a:r>
            <a:r>
              <a:rPr lang="en-US" dirty="0" smtClean="0"/>
              <a:t> ja </a:t>
            </a:r>
            <a:r>
              <a:rPr lang="en-US" dirty="0" err="1" smtClean="0"/>
              <a:t>kenen</a:t>
            </a:r>
            <a:r>
              <a:rPr lang="en-US" dirty="0" smtClean="0"/>
              <a:t> </a:t>
            </a:r>
            <a:r>
              <a:rPr lang="en-US" dirty="0" err="1" smtClean="0"/>
              <a:t>toimesta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Sisällissodista</a:t>
            </a:r>
            <a:r>
              <a:rPr lang="en-US" dirty="0" smtClean="0"/>
              <a:t> </a:t>
            </a:r>
            <a:r>
              <a:rPr lang="en-US" dirty="0" err="1" smtClean="0"/>
              <a:t>suurvaltojen</a:t>
            </a:r>
            <a:r>
              <a:rPr lang="en-US" dirty="0" smtClean="0"/>
              <a:t> </a:t>
            </a:r>
            <a:r>
              <a:rPr lang="en-US" dirty="0" err="1" smtClean="0"/>
              <a:t>sijaissotia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90583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Terrorismi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Viattomiin</a:t>
            </a:r>
            <a:r>
              <a:rPr lang="en-US" dirty="0" smtClean="0"/>
              <a:t> </a:t>
            </a:r>
            <a:r>
              <a:rPr lang="en-US" dirty="0" err="1" smtClean="0"/>
              <a:t>siviileihin</a:t>
            </a:r>
            <a:r>
              <a:rPr lang="en-US" dirty="0" smtClean="0"/>
              <a:t> </a:t>
            </a:r>
            <a:r>
              <a:rPr lang="en-US" dirty="0" err="1" smtClean="0"/>
              <a:t>kohdistuvaa</a:t>
            </a:r>
            <a:r>
              <a:rPr lang="en-US" dirty="0" smtClean="0"/>
              <a:t> </a:t>
            </a:r>
            <a:r>
              <a:rPr lang="en-US" dirty="0" err="1" smtClean="0"/>
              <a:t>väkivaltaa</a:t>
            </a:r>
            <a:r>
              <a:rPr lang="en-US" dirty="0" smtClean="0"/>
              <a:t> tai </a:t>
            </a:r>
            <a:r>
              <a:rPr lang="en-US" dirty="0" err="1" smtClean="0"/>
              <a:t>väkivallan</a:t>
            </a:r>
            <a:r>
              <a:rPr lang="en-US" dirty="0" smtClean="0"/>
              <a:t> </a:t>
            </a:r>
            <a:r>
              <a:rPr lang="en-US" dirty="0" err="1" smtClean="0"/>
              <a:t>uhkaa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Tarkoituksena</a:t>
            </a:r>
            <a:r>
              <a:rPr lang="en-US" dirty="0" smtClean="0"/>
              <a:t> on </a:t>
            </a:r>
            <a:r>
              <a:rPr lang="en-US" dirty="0" err="1" smtClean="0"/>
              <a:t>levittää</a:t>
            </a:r>
            <a:r>
              <a:rPr lang="en-US" dirty="0" smtClean="0"/>
              <a:t> </a:t>
            </a:r>
            <a:r>
              <a:rPr lang="en-US" dirty="0" err="1" smtClean="0"/>
              <a:t>pelkoa</a:t>
            </a:r>
            <a:r>
              <a:rPr lang="en-US" dirty="0" smtClean="0"/>
              <a:t>, </a:t>
            </a:r>
            <a:r>
              <a:rPr lang="en-US" dirty="0" err="1" smtClean="0"/>
              <a:t>jotta</a:t>
            </a:r>
            <a:r>
              <a:rPr lang="en-US" dirty="0" smtClean="0"/>
              <a:t> </a:t>
            </a:r>
            <a:r>
              <a:rPr lang="en-US" dirty="0" err="1" smtClean="0"/>
              <a:t>jokin</a:t>
            </a:r>
            <a:r>
              <a:rPr lang="en-US" dirty="0" smtClean="0"/>
              <a:t> </a:t>
            </a:r>
            <a:r>
              <a:rPr lang="en-US" dirty="0" err="1" smtClean="0"/>
              <a:t>poliittinen</a:t>
            </a:r>
            <a:r>
              <a:rPr lang="en-US" dirty="0" smtClean="0"/>
              <a:t> tai </a:t>
            </a:r>
            <a:r>
              <a:rPr lang="en-US" dirty="0" err="1" smtClean="0"/>
              <a:t>ideologinen</a:t>
            </a:r>
            <a:r>
              <a:rPr lang="en-US" dirty="0" smtClean="0"/>
              <a:t> </a:t>
            </a:r>
            <a:r>
              <a:rPr lang="en-US" dirty="0" err="1" smtClean="0"/>
              <a:t>päämäärä</a:t>
            </a:r>
            <a:r>
              <a:rPr lang="en-US" dirty="0" smtClean="0"/>
              <a:t> </a:t>
            </a:r>
            <a:r>
              <a:rPr lang="en-US" dirty="0" err="1" smtClean="0"/>
              <a:t>toteutuu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Usein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err="1"/>
              <a:t>-</a:t>
            </a:r>
            <a:r>
              <a:rPr lang="en-US" dirty="0" err="1" smtClean="0"/>
              <a:t>valtiollisia</a:t>
            </a:r>
            <a:r>
              <a:rPr lang="en-US" dirty="0" smtClean="0"/>
              <a:t> </a:t>
            </a:r>
            <a:r>
              <a:rPr lang="en-US" dirty="0" err="1" smtClean="0"/>
              <a:t>toimijoita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Ennaltaehkäisevien</a:t>
            </a:r>
            <a:r>
              <a:rPr lang="en-US" dirty="0"/>
              <a:t> </a:t>
            </a:r>
            <a:r>
              <a:rPr lang="en-US" dirty="0" err="1" smtClean="0"/>
              <a:t>iskujen</a:t>
            </a:r>
            <a:r>
              <a:rPr lang="en-US" dirty="0" smtClean="0"/>
              <a:t> </a:t>
            </a:r>
            <a:r>
              <a:rPr lang="en-US" dirty="0" err="1" smtClean="0"/>
              <a:t>oikeutus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7153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Pasifismi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7000"/>
            <a:ext cx="8543636" cy="4699000"/>
          </a:xfrm>
        </p:spPr>
        <p:txBody>
          <a:bodyPr/>
          <a:lstStyle/>
          <a:p>
            <a:r>
              <a:rPr lang="en-US" dirty="0" err="1" smtClean="0"/>
              <a:t>Sota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koskaan</a:t>
            </a:r>
            <a:r>
              <a:rPr lang="en-US" dirty="0" smtClean="0"/>
              <a:t> ole </a:t>
            </a:r>
            <a:r>
              <a:rPr lang="en-US" dirty="0" err="1" smtClean="0"/>
              <a:t>moraalisesti</a:t>
            </a:r>
            <a:r>
              <a:rPr lang="en-US" dirty="0" smtClean="0"/>
              <a:t> </a:t>
            </a:r>
            <a:r>
              <a:rPr lang="en-US" dirty="0" err="1" smtClean="0"/>
              <a:t>oikeutettua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Rauhaa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edistää</a:t>
            </a:r>
            <a:r>
              <a:rPr lang="en-US" dirty="0" smtClean="0"/>
              <a:t> </a:t>
            </a:r>
            <a:r>
              <a:rPr lang="en-US" dirty="0" err="1" smtClean="0"/>
              <a:t>väkivallattomasti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Seurausetiikka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Sodan</a:t>
            </a:r>
            <a:r>
              <a:rPr lang="en-US" dirty="0" smtClean="0"/>
              <a:t> </a:t>
            </a:r>
            <a:r>
              <a:rPr lang="en-US" dirty="0" err="1" smtClean="0"/>
              <a:t>hyödyt</a:t>
            </a:r>
            <a:r>
              <a:rPr lang="en-US" dirty="0" smtClean="0"/>
              <a:t> </a:t>
            </a:r>
            <a:r>
              <a:rPr lang="en-US" dirty="0" err="1" smtClean="0"/>
              <a:t>eivät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koskaan</a:t>
            </a:r>
            <a:r>
              <a:rPr lang="en-US" dirty="0" smtClean="0"/>
              <a:t> </a:t>
            </a:r>
            <a:r>
              <a:rPr lang="en-US" dirty="0" err="1" smtClean="0"/>
              <a:t>ylittää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hintaa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 smtClean="0"/>
              <a:t>Velvollisuusetiikka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Loukkaa</a:t>
            </a:r>
            <a:r>
              <a:rPr lang="en-US" dirty="0" smtClean="0"/>
              <a:t> </a:t>
            </a:r>
            <a:r>
              <a:rPr lang="en-US" dirty="0" err="1" smtClean="0"/>
              <a:t>velvollisuutta</a:t>
            </a:r>
            <a:r>
              <a:rPr lang="en-US" dirty="0" smtClean="0"/>
              <a:t> olla </a:t>
            </a:r>
            <a:r>
              <a:rPr lang="en-US" dirty="0" err="1" smtClean="0"/>
              <a:t>tappamatta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 smtClean="0"/>
              <a:t>Pasifismin</a:t>
            </a:r>
            <a:r>
              <a:rPr lang="en-US" dirty="0" smtClean="0"/>
              <a:t> </a:t>
            </a:r>
            <a:r>
              <a:rPr lang="en-US" dirty="0" err="1" smtClean="0"/>
              <a:t>ongelma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ehdottomuus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1234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2576</TotalTime>
  <Words>278</Words>
  <Application>Microsoft Office PowerPoint</Application>
  <PresentationFormat>Näytössä katseltava diaesitys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</vt:lpstr>
      <vt:lpstr>Sodan aloittamisen moraalinen oikeutus</vt:lpstr>
      <vt:lpstr>Sodankäynnin säännöt</vt:lpstr>
      <vt:lpstr>Sodan päättäminen</vt:lpstr>
      <vt:lpstr>Sisällissota</vt:lpstr>
      <vt:lpstr>Terrorismi</vt:lpstr>
      <vt:lpstr>Pasifismi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40</cp:revision>
  <dcterms:created xsi:type="dcterms:W3CDTF">2017-01-03T17:54:46Z</dcterms:created>
  <dcterms:modified xsi:type="dcterms:W3CDTF">2017-08-10T09:50:10Z</dcterms:modified>
</cp:coreProperties>
</file>