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BF3B6-11F9-D542-847B-00E09CE31F79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E2FC-6254-774B-B5B9-5466FADF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dirty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13702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Drag picture to placeholder or click icon to add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 01 – Johdatus filosofiaan</a:t>
            </a:r>
          </a:p>
        </p:txBody>
      </p:sp>
      <p:pic>
        <p:nvPicPr>
          <p:cNvPr id="3" name="Kuva 2" descr="Idea3_pp_kehy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06896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</a:t>
            </a:r>
            <a:r>
              <a:rPr lang="fi-FI" altLang="fi-FI" sz="1200" i="0" baseline="0" dirty="0" smtClean="0">
                <a:solidFill>
                  <a:schemeClr val="accent1"/>
                </a:solidFill>
                <a:latin typeface="Verdana" pitchFamily="34" charset="0"/>
              </a:rPr>
              <a:t> 3</a:t>
            </a:r>
            <a:endParaRPr lang="fi-FI" altLang="fi-FI" sz="1200" i="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2" descr="Idea3_pp_etusiv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925455" y="2035761"/>
            <a:ext cx="49183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dirty="0" smtClean="0">
                <a:solidFill>
                  <a:schemeClr val="accent1"/>
                </a:solidFill>
              </a:rPr>
              <a:t>19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Kohti kestävää tulevaisuutta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fi-FI" dirty="0" smtClean="0"/>
              <a:t>Virittäytyminen aiheeseen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49" y="1378038"/>
            <a:ext cx="8160359" cy="4717961"/>
          </a:xfrm>
        </p:spPr>
        <p:txBody>
          <a:bodyPr/>
          <a:lstStyle/>
          <a:p>
            <a:pPr>
              <a:defRPr/>
            </a:pPr>
            <a:r>
              <a:rPr lang="fi-FI" dirty="0"/>
              <a:t>Filosofian tehtävä on myös pyrkiä muuttamaan maailmaa.</a:t>
            </a:r>
          </a:p>
          <a:p>
            <a:pPr>
              <a:defRPr/>
            </a:pPr>
            <a:r>
              <a:rPr lang="fi-FI" dirty="0" smtClean="0"/>
              <a:t>Katsokaa </a:t>
            </a:r>
            <a:r>
              <a:rPr lang="fi-FI" dirty="0" smtClean="0"/>
              <a:t>yhdessä </a:t>
            </a:r>
            <a:r>
              <a:rPr lang="fi-FI" dirty="0" smtClean="0"/>
              <a:t>digiopetusaineiston 19. luvun videolinkki </a:t>
            </a:r>
            <a:r>
              <a:rPr lang="fi-FI" dirty="0" smtClean="0"/>
              <a:t>siitä miten </a:t>
            </a:r>
            <a:r>
              <a:rPr lang="fi-FI" dirty="0"/>
              <a:t>globaaleja ongelmia voidaan </a:t>
            </a:r>
            <a:r>
              <a:rPr lang="fi-FI" dirty="0" smtClean="0"/>
              <a:t>lähteä ratkomaan.</a:t>
            </a:r>
          </a:p>
          <a:p>
            <a:pPr marL="0" indent="0">
              <a:buNone/>
              <a:defRPr/>
            </a:pPr>
            <a:endParaRPr lang="fi-FI" sz="2800" dirty="0" smtClean="0"/>
          </a:p>
        </p:txBody>
      </p:sp>
    </p:spTree>
    <p:extLst>
      <p:ext uri="{BB962C8B-B14F-4D97-AF65-F5344CB8AC3E}">
        <p14:creationId xmlns:p14="http://schemas.microsoft.com/office/powerpoint/2010/main" val="11331532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0310" y="370267"/>
            <a:ext cx="7134896" cy="914400"/>
          </a:xfrm>
        </p:spPr>
        <p:txBody>
          <a:bodyPr/>
          <a:lstStyle/>
          <a:p>
            <a:r>
              <a:rPr lang="en-US" dirty="0" err="1" smtClean="0"/>
              <a:t>Ekologinen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taloudellinen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estävä</a:t>
            </a:r>
            <a:r>
              <a:rPr lang="en-US" dirty="0" smtClean="0"/>
              <a:t> </a:t>
            </a:r>
            <a:r>
              <a:rPr lang="en-US" dirty="0" err="1" smtClean="0"/>
              <a:t>kehitys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5611" y="1596980"/>
            <a:ext cx="8031708" cy="4606204"/>
          </a:xfrm>
        </p:spPr>
        <p:txBody>
          <a:bodyPr/>
          <a:lstStyle/>
          <a:p>
            <a:r>
              <a:rPr lang="en-US" dirty="0" err="1" smtClean="0"/>
              <a:t>Ylikulutusupäivä</a:t>
            </a:r>
            <a:endParaRPr lang="en-US" dirty="0" smtClean="0"/>
          </a:p>
          <a:p>
            <a:r>
              <a:rPr lang="en-US" dirty="0" err="1" smtClean="0"/>
              <a:t>Ekologinen</a:t>
            </a:r>
            <a:r>
              <a:rPr lang="en-US" dirty="0" smtClean="0"/>
              <a:t> </a:t>
            </a:r>
            <a:r>
              <a:rPr lang="en-US" dirty="0" err="1" smtClean="0"/>
              <a:t>kestäväkehitys</a:t>
            </a:r>
            <a:endParaRPr lang="en-US" dirty="0" smtClean="0"/>
          </a:p>
          <a:p>
            <a:pPr lvl="1"/>
            <a:r>
              <a:rPr lang="en-US" dirty="0" err="1"/>
              <a:t>luonnonvarojen</a:t>
            </a:r>
            <a:r>
              <a:rPr lang="en-US" dirty="0"/>
              <a:t> </a:t>
            </a:r>
            <a:r>
              <a:rPr lang="en-US" dirty="0" err="1" smtClean="0"/>
              <a:t>ehtyminen</a:t>
            </a:r>
            <a:r>
              <a:rPr lang="en-US" dirty="0" smtClean="0"/>
              <a:t>, </a:t>
            </a:r>
            <a:r>
              <a:rPr lang="en-US" dirty="0" err="1"/>
              <a:t>ilmaston</a:t>
            </a:r>
            <a:r>
              <a:rPr lang="en-US" dirty="0"/>
              <a:t> </a:t>
            </a:r>
            <a:r>
              <a:rPr lang="en-US" dirty="0" err="1" smtClean="0"/>
              <a:t>lämpeneminen</a:t>
            </a:r>
            <a:r>
              <a:rPr lang="en-US" dirty="0" smtClean="0"/>
              <a:t> </a:t>
            </a:r>
            <a:r>
              <a:rPr lang="en-US" dirty="0"/>
              <a:t>ja </a:t>
            </a:r>
            <a:r>
              <a:rPr lang="en-US" dirty="0" err="1"/>
              <a:t>lajien</a:t>
            </a:r>
            <a:r>
              <a:rPr lang="en-US" dirty="0"/>
              <a:t> </a:t>
            </a:r>
            <a:r>
              <a:rPr lang="en-US" dirty="0" err="1" smtClean="0"/>
              <a:t>sukupuutto</a:t>
            </a:r>
            <a:endParaRPr lang="en-US" dirty="0" smtClean="0"/>
          </a:p>
          <a:p>
            <a:r>
              <a:rPr lang="en-US" dirty="0" err="1" smtClean="0"/>
              <a:t>Taloudellinen</a:t>
            </a:r>
            <a:r>
              <a:rPr lang="en-US" dirty="0" smtClean="0"/>
              <a:t> </a:t>
            </a:r>
            <a:r>
              <a:rPr lang="en-US" dirty="0" err="1" smtClean="0"/>
              <a:t>kestäväkehitys</a:t>
            </a:r>
            <a:endParaRPr lang="en-US" dirty="0" smtClean="0"/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asapainoisen</a:t>
            </a:r>
            <a:r>
              <a:rPr lang="en-US" dirty="0" smtClean="0"/>
              <a:t> </a:t>
            </a:r>
            <a:r>
              <a:rPr lang="en-US" dirty="0" err="1" smtClean="0"/>
              <a:t>talouskasvun</a:t>
            </a:r>
            <a:r>
              <a:rPr lang="en-US" dirty="0" smtClean="0"/>
              <a:t> </a:t>
            </a:r>
            <a:r>
              <a:rPr lang="en-US" dirty="0" err="1" smtClean="0"/>
              <a:t>tavoittelu</a:t>
            </a:r>
            <a:endParaRPr lang="en-US" dirty="0" smtClean="0"/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egrowth-liike</a:t>
            </a:r>
            <a:endParaRPr lang="en-US" dirty="0" smtClean="0"/>
          </a:p>
          <a:p>
            <a:pPr lvl="1"/>
            <a:r>
              <a:rPr lang="en-US" dirty="0" err="1" smtClean="0"/>
              <a:t>T</a:t>
            </a:r>
            <a:r>
              <a:rPr lang="en-US" dirty="0" err="1" smtClean="0"/>
              <a:t>alouskasvun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tarvitse</a:t>
            </a:r>
            <a:r>
              <a:rPr lang="en-US" dirty="0" smtClean="0"/>
              <a:t> </a:t>
            </a:r>
            <a:r>
              <a:rPr lang="en-US" dirty="0" err="1" smtClean="0"/>
              <a:t>tarkoittaa</a:t>
            </a:r>
            <a:r>
              <a:rPr lang="en-US" dirty="0" smtClean="0"/>
              <a:t> </a:t>
            </a:r>
            <a:r>
              <a:rPr lang="en-US" dirty="0" err="1" smtClean="0"/>
              <a:t>materiaalisen</a:t>
            </a:r>
            <a:r>
              <a:rPr lang="en-US" dirty="0" smtClean="0"/>
              <a:t> </a:t>
            </a:r>
            <a:r>
              <a:rPr lang="en-US" dirty="0" err="1" smtClean="0"/>
              <a:t>kulutuksen</a:t>
            </a:r>
            <a:r>
              <a:rPr lang="en-US" dirty="0" smtClean="0"/>
              <a:t> </a:t>
            </a:r>
            <a:r>
              <a:rPr lang="en-US" dirty="0" err="1" smtClean="0"/>
              <a:t>kasvua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Markkinat</a:t>
            </a:r>
            <a:r>
              <a:rPr lang="en-US" dirty="0" smtClean="0"/>
              <a:t> </a:t>
            </a:r>
            <a:r>
              <a:rPr lang="en-US" dirty="0" err="1" smtClean="0"/>
              <a:t>ratkaisevat</a:t>
            </a:r>
            <a:r>
              <a:rPr lang="en-US" dirty="0" smtClean="0"/>
              <a:t> </a:t>
            </a:r>
            <a:r>
              <a:rPr lang="en-US" dirty="0" err="1" smtClean="0"/>
              <a:t>ongelmat</a:t>
            </a:r>
            <a:r>
              <a:rPr lang="en-US" dirty="0" smtClean="0"/>
              <a:t>?</a:t>
            </a:r>
            <a:endParaRPr lang="en-US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171894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Sosiaalinen</a:t>
            </a:r>
            <a:r>
              <a:rPr lang="en-US" dirty="0" smtClean="0"/>
              <a:t> </a:t>
            </a:r>
            <a:r>
              <a:rPr lang="en-US" dirty="0" err="1" smtClean="0"/>
              <a:t>kestävä</a:t>
            </a:r>
            <a:r>
              <a:rPr lang="en-US" dirty="0" smtClean="0"/>
              <a:t> </a:t>
            </a:r>
            <a:r>
              <a:rPr lang="en-US" dirty="0" err="1" smtClean="0"/>
              <a:t>kehitys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9473"/>
            <a:ext cx="7772400" cy="4495800"/>
          </a:xfrm>
        </p:spPr>
        <p:txBody>
          <a:bodyPr/>
          <a:lstStyle/>
          <a:p>
            <a:r>
              <a:rPr lang="en-US" dirty="0" err="1" smtClean="0"/>
              <a:t>Yhteisöjen</a:t>
            </a:r>
            <a:r>
              <a:rPr lang="en-US" dirty="0" smtClean="0"/>
              <a:t> </a:t>
            </a:r>
            <a:r>
              <a:rPr lang="en-US" dirty="0" err="1" smtClean="0"/>
              <a:t>yhteenkuuluvuudesta</a:t>
            </a:r>
            <a:r>
              <a:rPr lang="en-US" dirty="0" smtClean="0"/>
              <a:t> </a:t>
            </a:r>
            <a:r>
              <a:rPr lang="en-US" dirty="0" err="1" smtClean="0"/>
              <a:t>huolehtiminen</a:t>
            </a:r>
            <a:r>
              <a:rPr lang="en-US" dirty="0"/>
              <a:t> </a:t>
            </a:r>
            <a:r>
              <a:rPr lang="en-US" dirty="0" smtClean="0"/>
              <a:t>ja </a:t>
            </a:r>
            <a:r>
              <a:rPr lang="en-US" dirty="0" err="1"/>
              <a:t>s</a:t>
            </a:r>
            <a:r>
              <a:rPr lang="en-US" dirty="0" err="1" smtClean="0"/>
              <a:t>osiaalisen</a:t>
            </a:r>
            <a:r>
              <a:rPr lang="en-US" dirty="0" smtClean="0"/>
              <a:t> </a:t>
            </a:r>
            <a:r>
              <a:rPr lang="en-US" dirty="0" err="1" smtClean="0"/>
              <a:t>eriarvoisuuden</a:t>
            </a:r>
            <a:r>
              <a:rPr lang="en-US" dirty="0" smtClean="0"/>
              <a:t> </a:t>
            </a:r>
            <a:r>
              <a:rPr lang="en-US" dirty="0" err="1" smtClean="0"/>
              <a:t>torjuminen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Kulutustottumuksemme</a:t>
            </a:r>
            <a:r>
              <a:rPr lang="en-US" dirty="0" smtClean="0"/>
              <a:t> </a:t>
            </a:r>
            <a:r>
              <a:rPr lang="en-US" dirty="0" err="1" smtClean="0"/>
              <a:t>tuovat</a:t>
            </a:r>
            <a:r>
              <a:rPr lang="en-US" dirty="0" smtClean="0"/>
              <a:t> </a:t>
            </a:r>
            <a:r>
              <a:rPr lang="en-US" dirty="0" err="1" smtClean="0"/>
              <a:t>mukanaan</a:t>
            </a:r>
            <a:r>
              <a:rPr lang="en-US" dirty="0" smtClean="0"/>
              <a:t> </a:t>
            </a:r>
            <a:r>
              <a:rPr lang="en-US" dirty="0" err="1" smtClean="0"/>
              <a:t>joukon</a:t>
            </a:r>
            <a:r>
              <a:rPr lang="en-US" dirty="0" smtClean="0"/>
              <a:t> </a:t>
            </a:r>
            <a:r>
              <a:rPr lang="en-US" dirty="0" err="1" smtClean="0"/>
              <a:t>globaalin</a:t>
            </a:r>
            <a:r>
              <a:rPr lang="en-US" dirty="0" smtClean="0"/>
              <a:t> </a:t>
            </a:r>
            <a:r>
              <a:rPr lang="en-US" dirty="0" err="1" smtClean="0"/>
              <a:t>tason</a:t>
            </a:r>
            <a:r>
              <a:rPr lang="en-US" dirty="0" smtClean="0"/>
              <a:t> </a:t>
            </a:r>
            <a:r>
              <a:rPr lang="en-US" dirty="0" err="1" smtClean="0"/>
              <a:t>ekologisia</a:t>
            </a:r>
            <a:r>
              <a:rPr lang="en-US" dirty="0" smtClean="0"/>
              <a:t> </a:t>
            </a:r>
            <a:r>
              <a:rPr lang="en-US" dirty="0" smtClean="0"/>
              <a:t>ja </a:t>
            </a:r>
            <a:r>
              <a:rPr lang="en-US" dirty="0" err="1" smtClean="0"/>
              <a:t>eettisiä</a:t>
            </a:r>
            <a:r>
              <a:rPr lang="en-US" dirty="0"/>
              <a:t> </a:t>
            </a:r>
            <a:r>
              <a:rPr lang="en-US" dirty="0" err="1" smtClean="0"/>
              <a:t>ongelmia</a:t>
            </a:r>
            <a:r>
              <a:rPr lang="en-US" dirty="0" smtClean="0"/>
              <a:t>, </a:t>
            </a:r>
            <a:r>
              <a:rPr lang="en-US" dirty="0" err="1" smtClean="0"/>
              <a:t>jotka</a:t>
            </a:r>
            <a:r>
              <a:rPr lang="en-US" dirty="0" smtClean="0"/>
              <a:t> </a:t>
            </a:r>
            <a:r>
              <a:rPr lang="en-US" dirty="0" err="1" smtClean="0"/>
              <a:t>pitäisi</a:t>
            </a:r>
            <a:r>
              <a:rPr lang="en-US" dirty="0" smtClean="0"/>
              <a:t> </a:t>
            </a:r>
            <a:r>
              <a:rPr lang="en-US" dirty="0" err="1" smtClean="0"/>
              <a:t>huomioida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Vastuu</a:t>
            </a:r>
            <a:r>
              <a:rPr lang="en-US" dirty="0" smtClean="0"/>
              <a:t> </a:t>
            </a:r>
            <a:r>
              <a:rPr lang="en-US" dirty="0" err="1" smtClean="0"/>
              <a:t>tulevaisuuden</a:t>
            </a:r>
            <a:r>
              <a:rPr lang="en-US" dirty="0" smtClean="0"/>
              <a:t> </a:t>
            </a:r>
            <a:r>
              <a:rPr lang="en-US" dirty="0" err="1" smtClean="0"/>
              <a:t>sukupolvista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311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Kenen</a:t>
            </a:r>
            <a:r>
              <a:rPr lang="en-US" dirty="0" smtClean="0"/>
              <a:t> </a:t>
            </a:r>
            <a:r>
              <a:rPr lang="en-US" dirty="0" err="1" smtClean="0"/>
              <a:t>vastuu</a:t>
            </a:r>
            <a:r>
              <a:rPr lang="en-US" dirty="0" smtClean="0"/>
              <a:t> on </a:t>
            </a:r>
            <a:r>
              <a:rPr lang="en-US" dirty="0" err="1" smtClean="0"/>
              <a:t>korjata</a:t>
            </a:r>
            <a:r>
              <a:rPr lang="en-US" dirty="0" smtClean="0"/>
              <a:t> </a:t>
            </a:r>
            <a:r>
              <a:rPr lang="en-US" dirty="0" err="1" smtClean="0"/>
              <a:t>ongelmat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</a:t>
            </a:r>
            <a:r>
              <a:rPr lang="en-US" dirty="0" err="1" smtClean="0"/>
              <a:t>ksilöt</a:t>
            </a:r>
            <a:endParaRPr lang="en-US" dirty="0"/>
          </a:p>
          <a:p>
            <a:r>
              <a:rPr lang="en-US" dirty="0" err="1"/>
              <a:t>y</a:t>
            </a:r>
            <a:r>
              <a:rPr lang="en-US" dirty="0" err="1" smtClean="0"/>
              <a:t>ritykset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v</a:t>
            </a:r>
            <a:r>
              <a:rPr lang="en-US" dirty="0" err="1" smtClean="0"/>
              <a:t>altiot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ansainvälinen</a:t>
            </a:r>
            <a:r>
              <a:rPr lang="en-US" dirty="0" smtClean="0"/>
              <a:t> </a:t>
            </a:r>
            <a:r>
              <a:rPr lang="en-US" dirty="0" err="1" smtClean="0"/>
              <a:t>yhteisö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äntiset</a:t>
            </a:r>
            <a:r>
              <a:rPr lang="en-US" dirty="0" smtClean="0"/>
              <a:t> </a:t>
            </a:r>
            <a:r>
              <a:rPr lang="en-US" dirty="0" err="1" smtClean="0"/>
              <a:t>teollisuusmaat</a:t>
            </a:r>
            <a:r>
              <a:rPr lang="en-US" dirty="0" smtClean="0"/>
              <a:t> </a:t>
            </a:r>
            <a:r>
              <a:rPr lang="en-US" dirty="0" err="1" smtClean="0"/>
              <a:t>historiansa</a:t>
            </a:r>
            <a:r>
              <a:rPr lang="en-US" dirty="0" smtClean="0"/>
              <a:t> </a:t>
            </a:r>
            <a:r>
              <a:rPr lang="en-US" dirty="0" err="1" smtClean="0"/>
              <a:t>johdosta</a:t>
            </a:r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e </a:t>
            </a:r>
            <a:r>
              <a:rPr lang="en-US" dirty="0" err="1" smtClean="0"/>
              <a:t>kenellä</a:t>
            </a:r>
            <a:r>
              <a:rPr lang="en-US" dirty="0" smtClean="0"/>
              <a:t> </a:t>
            </a:r>
            <a:r>
              <a:rPr lang="en-US" dirty="0" err="1" smtClean="0"/>
              <a:t>eniten</a:t>
            </a:r>
            <a:r>
              <a:rPr lang="en-US" dirty="0" smtClean="0"/>
              <a:t> </a:t>
            </a:r>
            <a:r>
              <a:rPr lang="en-US" dirty="0" err="1" smtClean="0"/>
              <a:t>voimavaroja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277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Idea3_pp-ope_pohja.thmx</Template>
  <TotalTime>1751</TotalTime>
  <Words>116</Words>
  <Application>Microsoft Office PowerPoint</Application>
  <PresentationFormat>Näytössä katseltava diaesitys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2" baseType="lpstr">
      <vt:lpstr>ＭＳ Ｐゴシック</vt:lpstr>
      <vt:lpstr>ＭＳ Ｐゴシック</vt:lpstr>
      <vt:lpstr>Calibri</vt:lpstr>
      <vt:lpstr>Geneva</vt:lpstr>
      <vt:lpstr>Lucida Grande</vt:lpstr>
      <vt:lpstr>Verdana</vt:lpstr>
      <vt:lpstr>Idea3_pp-ope_pohja</vt:lpstr>
      <vt:lpstr>PowerPoint-esitys</vt:lpstr>
      <vt:lpstr>Virittäytyminen aiheeseen </vt:lpstr>
      <vt:lpstr>Ekologinen ja taloudellinen kestävä kehitys</vt:lpstr>
      <vt:lpstr>Sosiaalinen kestävä kehitys</vt:lpstr>
      <vt:lpstr>Kenen vastuu on korjata ongelmat?</vt:lpstr>
    </vt:vector>
  </TitlesOfParts>
  <Company>The English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faculty</dc:creator>
  <cp:lastModifiedBy>Rakkolainen Mari</cp:lastModifiedBy>
  <cp:revision>43</cp:revision>
  <dcterms:created xsi:type="dcterms:W3CDTF">2017-01-03T17:54:46Z</dcterms:created>
  <dcterms:modified xsi:type="dcterms:W3CDTF">2017-08-14T10:10:56Z</dcterms:modified>
</cp:coreProperties>
</file>