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6"/>
  </p:notesMasterIdLst>
  <p:sldIdLst>
    <p:sldId id="256" r:id="rId2"/>
    <p:sldId id="261" r:id="rId3"/>
    <p:sldId id="284" r:id="rId4"/>
    <p:sldId id="285" r:id="rId5"/>
    <p:sldId id="286" r:id="rId6"/>
    <p:sldId id="288" r:id="rId7"/>
    <p:sldId id="287" r:id="rId8"/>
    <p:sldId id="289" r:id="rId9"/>
    <p:sldId id="290" r:id="rId10"/>
    <p:sldId id="291" r:id="rId11"/>
    <p:sldId id="293" r:id="rId12"/>
    <p:sldId id="292" r:id="rId13"/>
    <p:sldId id="294" r:id="rId14"/>
    <p:sldId id="265" r:id="rId15"/>
  </p:sldIdLst>
  <p:sldSz cx="9144000" cy="5143500" type="screen16x9"/>
  <p:notesSz cx="6858000" cy="9144000"/>
  <p:embeddedFontLst>
    <p:embeddedFont>
      <p:font typeface="Oswald" pitchFamily="2" charset="77"/>
      <p:regular r:id="rId17"/>
      <p:bold r:id="rId18"/>
    </p:embeddedFont>
    <p:embeddedFont>
      <p:font typeface="Tinos" panose="02020603050405020304" pitchFamily="18"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3B389D-4157-534B-9577-582356825C83}" v="2" dt="2023-02-20T06:24:18.753"/>
  </p1510:revLst>
</p1510:revInfo>
</file>

<file path=ppt/tableStyles.xml><?xml version="1.0" encoding="utf-8"?>
<a:tblStyleLst xmlns:a="http://schemas.openxmlformats.org/drawingml/2006/main" def="{1F077610-1E12-47D2-B43F-9C4C878C9D6A}">
  <a:tblStyle styleId="{1F077610-1E12-47D2-B43F-9C4C878C9D6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4"/>
  </p:normalViewPr>
  <p:slideViewPr>
    <p:cSldViewPr snapToGrid="0">
      <p:cViewPr varScale="1">
        <p:scale>
          <a:sx n="137" d="100"/>
          <a:sy n="137" d="100"/>
        </p:scale>
        <p:origin x="92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ygård Kaisa" userId="85ce7d9c-8af9-45ca-9e4e-ad1ad9a31c39" providerId="ADAL" clId="{1B3B389D-4157-534B-9577-582356825C83}"/>
    <pc:docChg chg="modSld">
      <pc:chgData name="Nygård Kaisa" userId="85ce7d9c-8af9-45ca-9e4e-ad1ad9a31c39" providerId="ADAL" clId="{1B3B389D-4157-534B-9577-582356825C83}" dt="2023-02-20T06:23:55.073" v="13" actId="790"/>
      <pc:docMkLst>
        <pc:docMk/>
      </pc:docMkLst>
      <pc:sldChg chg="modSp mod">
        <pc:chgData name="Nygård Kaisa" userId="85ce7d9c-8af9-45ca-9e4e-ad1ad9a31c39" providerId="ADAL" clId="{1B3B389D-4157-534B-9577-582356825C83}" dt="2023-02-20T06:23:55.073" v="13" actId="790"/>
        <pc:sldMkLst>
          <pc:docMk/>
          <pc:sldMk cId="0" sldId="265"/>
        </pc:sldMkLst>
        <pc:spChg chg="mod">
          <ac:chgData name="Nygård Kaisa" userId="85ce7d9c-8af9-45ca-9e4e-ad1ad9a31c39" providerId="ADAL" clId="{1B3B389D-4157-534B-9577-582356825C83}" dt="2023-02-20T06:23:55.073" v="13" actId="790"/>
          <ac:spMkLst>
            <pc:docMk/>
            <pc:sldMk cId="0" sldId="265"/>
            <ac:spMk id="129" creationId="{00000000-0000-0000-0000-000000000000}"/>
          </ac:spMkLst>
        </pc:spChg>
      </pc:sldChg>
    </pc:docChg>
  </pc:docChgLst>
  <pc:docChgLst>
    <pc:chgData name="Nygård Kaisa" userId="S::kaisa.nygard@ulvila.fi::85ce7d9c-8af9-45ca-9e4e-ad1ad9a31c39" providerId="AD" clId="Web-{E29521D1-02F7-43FD-8315-1CD9B10BF777}"/>
    <pc:docChg chg="delSld modSld">
      <pc:chgData name="Nygård Kaisa" userId="S::kaisa.nygard@ulvila.fi::85ce7d9c-8af9-45ca-9e4e-ad1ad9a31c39" providerId="AD" clId="Web-{E29521D1-02F7-43FD-8315-1CD9B10BF777}" dt="2019-02-02T20:44:02.644" v="19"/>
      <pc:docMkLst>
        <pc:docMk/>
      </pc:docMkLst>
      <pc:sldChg chg="del">
        <pc:chgData name="Nygård Kaisa" userId="S::kaisa.nygard@ulvila.fi::85ce7d9c-8af9-45ca-9e4e-ad1ad9a31c39" providerId="AD" clId="Web-{E29521D1-02F7-43FD-8315-1CD9B10BF777}" dt="2019-02-02T20:44:02.035" v="18"/>
        <pc:sldMkLst>
          <pc:docMk/>
          <pc:sldMk cId="0" sldId="282"/>
        </pc:sldMkLst>
      </pc:sldChg>
      <pc:sldChg chg="del">
        <pc:chgData name="Nygård Kaisa" userId="S::kaisa.nygard@ulvila.fi::85ce7d9c-8af9-45ca-9e4e-ad1ad9a31c39" providerId="AD" clId="Web-{E29521D1-02F7-43FD-8315-1CD9B10BF777}" dt="2019-02-02T20:44:02.644" v="19"/>
        <pc:sldMkLst>
          <pc:docMk/>
          <pc:sldMk cId="0" sldId="283"/>
        </pc:sldMkLst>
      </pc:sldChg>
      <pc:sldChg chg="modSp">
        <pc:chgData name="Nygård Kaisa" userId="S::kaisa.nygard@ulvila.fi::85ce7d9c-8af9-45ca-9e4e-ad1ad9a31c39" providerId="AD" clId="Web-{E29521D1-02F7-43FD-8315-1CD9B10BF777}" dt="2019-02-02T20:42:33.203" v="5" actId="20577"/>
        <pc:sldMkLst>
          <pc:docMk/>
          <pc:sldMk cId="1213544307" sldId="287"/>
        </pc:sldMkLst>
        <pc:spChg chg="mod">
          <ac:chgData name="Nygård Kaisa" userId="S::kaisa.nygard@ulvila.fi::85ce7d9c-8af9-45ca-9e4e-ad1ad9a31c39" providerId="AD" clId="Web-{E29521D1-02F7-43FD-8315-1CD9B10BF777}" dt="2019-02-02T20:42:33.203" v="5" actId="20577"/>
          <ac:spMkLst>
            <pc:docMk/>
            <pc:sldMk cId="1213544307" sldId="287"/>
            <ac:spMk id="93" creationId="{00000000-0000-0000-0000-000000000000}"/>
          </ac:spMkLst>
        </pc:spChg>
      </pc:sldChg>
      <pc:sldChg chg="modSp">
        <pc:chgData name="Nygård Kaisa" userId="S::kaisa.nygard@ulvila.fi::85ce7d9c-8af9-45ca-9e4e-ad1ad9a31c39" providerId="AD" clId="Web-{E29521D1-02F7-43FD-8315-1CD9B10BF777}" dt="2019-02-02T20:42:16.624" v="3" actId="20577"/>
        <pc:sldMkLst>
          <pc:docMk/>
          <pc:sldMk cId="3547166485" sldId="288"/>
        </pc:sldMkLst>
        <pc:spChg chg="mod">
          <ac:chgData name="Nygård Kaisa" userId="S::kaisa.nygard@ulvila.fi::85ce7d9c-8af9-45ca-9e4e-ad1ad9a31c39" providerId="AD" clId="Web-{E29521D1-02F7-43FD-8315-1CD9B10BF777}" dt="2019-02-02T20:42:16.624" v="3" actId="20577"/>
          <ac:spMkLst>
            <pc:docMk/>
            <pc:sldMk cId="3547166485" sldId="288"/>
            <ac:spMk id="93" creationId="{00000000-0000-0000-0000-000000000000}"/>
          </ac:spMkLst>
        </pc:spChg>
      </pc:sldChg>
      <pc:sldChg chg="modSp">
        <pc:chgData name="Nygård Kaisa" userId="S::kaisa.nygard@ulvila.fi::85ce7d9c-8af9-45ca-9e4e-ad1ad9a31c39" providerId="AD" clId="Web-{E29521D1-02F7-43FD-8315-1CD9B10BF777}" dt="2019-02-02T20:43:32.518" v="16" actId="20577"/>
        <pc:sldMkLst>
          <pc:docMk/>
          <pc:sldMk cId="217117752" sldId="291"/>
        </pc:sldMkLst>
        <pc:spChg chg="mod">
          <ac:chgData name="Nygård Kaisa" userId="S::kaisa.nygard@ulvila.fi::85ce7d9c-8af9-45ca-9e4e-ad1ad9a31c39" providerId="AD" clId="Web-{E29521D1-02F7-43FD-8315-1CD9B10BF777}" dt="2019-02-02T20:43:32.518" v="16" actId="20577"/>
          <ac:spMkLst>
            <pc:docMk/>
            <pc:sldMk cId="217117752" sldId="291"/>
            <ac:spMk id="93" creationId="{00000000-0000-0000-0000-000000000000}"/>
          </ac:spMkLst>
        </pc:spChg>
      </pc:sldChg>
      <pc:sldChg chg="modSp">
        <pc:chgData name="Nygård Kaisa" userId="S::kaisa.nygard@ulvila.fi::85ce7d9c-8af9-45ca-9e4e-ad1ad9a31c39" providerId="AD" clId="Web-{E29521D1-02F7-43FD-8315-1CD9B10BF777}" dt="2019-02-02T20:43:26.361" v="15" actId="20577"/>
        <pc:sldMkLst>
          <pc:docMk/>
          <pc:sldMk cId="4007703088" sldId="292"/>
        </pc:sldMkLst>
        <pc:spChg chg="mod">
          <ac:chgData name="Nygård Kaisa" userId="S::kaisa.nygard@ulvila.fi::85ce7d9c-8af9-45ca-9e4e-ad1ad9a31c39" providerId="AD" clId="Web-{E29521D1-02F7-43FD-8315-1CD9B10BF777}" dt="2019-02-02T20:43:26.361" v="15" actId="20577"/>
          <ac:spMkLst>
            <pc:docMk/>
            <pc:sldMk cId="4007703088" sldId="292"/>
            <ac:spMk id="93" creationId="{00000000-0000-0000-0000-000000000000}"/>
          </ac:spMkLst>
        </pc:spChg>
      </pc:sldChg>
      <pc:sldChg chg="modSp">
        <pc:chgData name="Nygård Kaisa" userId="S::kaisa.nygard@ulvila.fi::85ce7d9c-8af9-45ca-9e4e-ad1ad9a31c39" providerId="AD" clId="Web-{E29521D1-02F7-43FD-8315-1CD9B10BF777}" dt="2019-02-02T20:43:14.064" v="12" actId="1076"/>
        <pc:sldMkLst>
          <pc:docMk/>
          <pc:sldMk cId="497093836" sldId="293"/>
        </pc:sldMkLst>
        <pc:spChg chg="mod">
          <ac:chgData name="Nygård Kaisa" userId="S::kaisa.nygard@ulvila.fi::85ce7d9c-8af9-45ca-9e4e-ad1ad9a31c39" providerId="AD" clId="Web-{E29521D1-02F7-43FD-8315-1CD9B10BF777}" dt="2019-02-02T20:43:14.064" v="12" actId="1076"/>
          <ac:spMkLst>
            <pc:docMk/>
            <pc:sldMk cId="497093836" sldId="293"/>
            <ac:spMk id="93" creationId="{00000000-0000-0000-0000-000000000000}"/>
          </ac:spMkLst>
        </pc:spChg>
      </pc:sldChg>
      <pc:sldChg chg="modSp">
        <pc:chgData name="Nygård Kaisa" userId="S::kaisa.nygard@ulvila.fi::85ce7d9c-8af9-45ca-9e4e-ad1ad9a31c39" providerId="AD" clId="Web-{E29521D1-02F7-43FD-8315-1CD9B10BF777}" dt="2019-02-02T20:43:48.456" v="17" actId="20577"/>
        <pc:sldMkLst>
          <pc:docMk/>
          <pc:sldMk cId="3301492674" sldId="294"/>
        </pc:sldMkLst>
        <pc:spChg chg="mod">
          <ac:chgData name="Nygård Kaisa" userId="S::kaisa.nygard@ulvila.fi::85ce7d9c-8af9-45ca-9e4e-ad1ad9a31c39" providerId="AD" clId="Web-{E29521D1-02F7-43FD-8315-1CD9B10BF777}" dt="2019-02-02T20:43:48.456" v="17" actId="20577"/>
          <ac:spMkLst>
            <pc:docMk/>
            <pc:sldMk cId="3301492674" sldId="294"/>
            <ac:spMk id="9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418489017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295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1095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7415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9209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1290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46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5622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3519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8825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2701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4120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4924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1166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9297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2195400" y="1915625"/>
            <a:ext cx="5307900" cy="1159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2" name="Google Shape;22;p5"/>
          <p:cNvSpPr txBox="1">
            <a:spLocks noGrp="1"/>
          </p:cNvSpPr>
          <p:nvPr>
            <p:ph type="body" idx="1"/>
          </p:nvPr>
        </p:nvSpPr>
        <p:spPr>
          <a:xfrm>
            <a:off x="1556175" y="1378821"/>
            <a:ext cx="6616800" cy="3042300"/>
          </a:xfrm>
          <a:prstGeom prst="rect">
            <a:avLst/>
          </a:prstGeom>
        </p:spPr>
        <p:txBody>
          <a:bodyPr spcFirstLastPara="1" wrap="square" lIns="91425" tIns="91425" rIns="91425" bIns="91425" anchor="t" anchorCtr="0"/>
          <a:lstStyle>
            <a:lvl1pPr marL="457200" lvl="0" indent="-393700">
              <a:spcBef>
                <a:spcPts val="600"/>
              </a:spcBef>
              <a:spcAft>
                <a:spcPts val="0"/>
              </a:spcAft>
              <a:buSzPts val="2600"/>
              <a:buChar char="◈"/>
              <a:defRPr sz="2600"/>
            </a:lvl1pPr>
            <a:lvl2pPr marL="914400" lvl="1" indent="-393700">
              <a:spcBef>
                <a:spcPts val="0"/>
              </a:spcBef>
              <a:spcAft>
                <a:spcPts val="0"/>
              </a:spcAft>
              <a:buSzPts val="2600"/>
              <a:buChar char="◆"/>
              <a:defRPr sz="2600"/>
            </a:lvl2pPr>
            <a:lvl3pPr marL="1371600" lvl="2" indent="-393700">
              <a:spcBef>
                <a:spcPts val="0"/>
              </a:spcBef>
              <a:spcAft>
                <a:spcPts val="0"/>
              </a:spcAft>
              <a:buSzPts val="2600"/>
              <a:buChar char="◇"/>
              <a:defRPr sz="2600"/>
            </a:lvl3pPr>
            <a:lvl4pPr marL="1828800" lvl="3" indent="-393700">
              <a:spcBef>
                <a:spcPts val="0"/>
              </a:spcBef>
              <a:spcAft>
                <a:spcPts val="0"/>
              </a:spcAft>
              <a:buSzPts val="2600"/>
              <a:buChar char="⬥"/>
              <a:defRPr sz="2600"/>
            </a:lvl4pPr>
            <a:lvl5pPr marL="2286000" lvl="4" indent="-393700">
              <a:spcBef>
                <a:spcPts val="0"/>
              </a:spcBef>
              <a:spcAft>
                <a:spcPts val="0"/>
              </a:spcAft>
              <a:buSzPts val="2600"/>
              <a:buChar char="⬦"/>
              <a:defRPr sz="2600"/>
            </a:lvl5pPr>
            <a:lvl6pPr marL="2743200" lvl="5" indent="-393700">
              <a:spcBef>
                <a:spcPts val="0"/>
              </a:spcBef>
              <a:spcAft>
                <a:spcPts val="0"/>
              </a:spcAft>
              <a:buSzPts val="2600"/>
              <a:buChar char="⬦"/>
              <a:defRPr sz="2600"/>
            </a:lvl6pPr>
            <a:lvl7pPr marL="3200400" lvl="6" indent="-393700">
              <a:spcBef>
                <a:spcPts val="0"/>
              </a:spcBef>
              <a:spcAft>
                <a:spcPts val="0"/>
              </a:spcAft>
              <a:buSzPts val="2600"/>
              <a:buChar char="⬦"/>
              <a:defRPr sz="2600"/>
            </a:lvl7pPr>
            <a:lvl8pPr marL="3657600" lvl="7" indent="-393700">
              <a:spcBef>
                <a:spcPts val="0"/>
              </a:spcBef>
              <a:spcAft>
                <a:spcPts val="0"/>
              </a:spcAft>
              <a:buSzPts val="2600"/>
              <a:buChar char="⬦"/>
              <a:defRPr sz="2600"/>
            </a:lvl8pPr>
            <a:lvl9pPr marL="4114800" lvl="8" indent="-393700">
              <a:spcBef>
                <a:spcPts val="0"/>
              </a:spcBef>
              <a:spcAft>
                <a:spcPts val="0"/>
              </a:spcAft>
              <a:buSzPts val="2600"/>
              <a:buChar char="⬦"/>
              <a:defRPr sz="2600"/>
            </a:lvl9pPr>
          </a:lstStyle>
          <a:p>
            <a:endParaRPr/>
          </a:p>
        </p:txBody>
      </p:sp>
      <p:sp>
        <p:nvSpPr>
          <p:cNvPr id="23" name="Google Shape;23;p5"/>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24" name="Google Shape;24;p5"/>
          <p:cNvCxnSpPr/>
          <p:nvPr/>
        </p:nvCxnSpPr>
        <p:spPr>
          <a:xfrm>
            <a:off x="1664750" y="1357125"/>
            <a:ext cx="6526200" cy="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9"/>
          <p:cNvSpPr txBox="1">
            <a:spLocks noGrp="1"/>
          </p:cNvSpPr>
          <p:nvPr>
            <p:ph type="body" idx="1"/>
          </p:nvPr>
        </p:nvSpPr>
        <p:spPr>
          <a:xfrm>
            <a:off x="1592350" y="3640275"/>
            <a:ext cx="6562500" cy="519600"/>
          </a:xfrm>
          <a:prstGeom prst="rect">
            <a:avLst/>
          </a:prstGeom>
        </p:spPr>
        <p:txBody>
          <a:bodyPr spcFirstLastPara="1" wrap="square" lIns="91425" tIns="91425" rIns="91425" bIns="91425" anchor="t" anchorCtr="0"/>
          <a:lstStyle>
            <a:lvl1pPr marL="457200" lvl="0" indent="-228600">
              <a:spcBef>
                <a:spcPts val="360"/>
              </a:spcBef>
              <a:spcAft>
                <a:spcPts val="0"/>
              </a:spcAft>
              <a:buClr>
                <a:srgbClr val="666666"/>
              </a:buClr>
              <a:buSzPts val="1600"/>
              <a:buNone/>
              <a:defRPr sz="1600" i="1">
                <a:solidFill>
                  <a:srgbClr val="666666"/>
                </a:solidFill>
              </a:defRPr>
            </a:lvl1pPr>
          </a:lstStyle>
          <a:p>
            <a:endParaRPr/>
          </a:p>
        </p:txBody>
      </p:sp>
      <p:sp>
        <p:nvSpPr>
          <p:cNvPr id="44" name="Google Shape;44;p9"/>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45" name="Google Shape;45;p9"/>
          <p:cNvCxnSpPr/>
          <p:nvPr/>
        </p:nvCxnSpPr>
        <p:spPr>
          <a:xfrm>
            <a:off x="1706950" y="3643125"/>
            <a:ext cx="6321300" cy="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1"/>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6">
            <a:alphaModFix/>
          </a:blip>
          <a:stretch>
            <a:fillRect/>
          </a:stretch>
        </a:blipFill>
        <a:effectLst/>
      </p:bgPr>
    </p:bg>
    <p:spTree>
      <p:nvGrpSpPr>
        <p:cNvPr id="1" name="Shape 5"/>
        <p:cNvGrpSpPr/>
        <p:nvPr/>
      </p:nvGrpSpPr>
      <p:grpSpPr>
        <a:xfrm>
          <a:off x="0" y="0"/>
          <a:ext cx="0" cy="0"/>
          <a:chOff x="0" y="0"/>
          <a:chExt cx="0" cy="0"/>
        </a:xfrm>
      </p:grpSpPr>
      <p:pic>
        <p:nvPicPr>
          <p:cNvPr id="6" name="Google Shape;6;p1" descr="libro.png"/>
          <p:cNvPicPr preferRelativeResize="0"/>
          <p:nvPr/>
        </p:nvPicPr>
        <p:blipFill>
          <a:blip r:embed="rId7">
            <a:alphaModFix/>
          </a:blip>
          <a:stretch>
            <a:fillRect/>
          </a:stretch>
        </p:blipFill>
        <p:spPr>
          <a:xfrm>
            <a:off x="0" y="0"/>
            <a:ext cx="9144000" cy="5143500"/>
          </a:xfrm>
          <a:prstGeom prst="rect">
            <a:avLst/>
          </a:prstGeom>
          <a:noFill/>
          <a:ln>
            <a:noFill/>
          </a:ln>
        </p:spPr>
      </p:pic>
      <p:sp>
        <p:nvSpPr>
          <p:cNvPr id="7" name="Google Shape;7;p1"/>
          <p:cNvSpPr txBox="1">
            <a:spLocks noGrp="1"/>
          </p:cNvSpPr>
          <p:nvPr>
            <p:ph type="title"/>
          </p:nvPr>
        </p:nvSpPr>
        <p:spPr>
          <a:xfrm>
            <a:off x="1556175" y="719375"/>
            <a:ext cx="6616800" cy="6999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1pPr>
            <a:lvl2pPr lvl="1">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2pPr>
            <a:lvl3pPr lvl="2">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3pPr>
            <a:lvl4pPr lvl="3">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4pPr>
            <a:lvl5pPr lvl="4">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5pPr>
            <a:lvl6pPr lvl="5">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6pPr>
            <a:lvl7pPr lvl="6">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7pPr>
            <a:lvl8pPr lvl="7">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8pPr>
            <a:lvl9pPr lvl="8">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9pPr>
          </a:lstStyle>
          <a:p>
            <a:endParaRPr/>
          </a:p>
        </p:txBody>
      </p:sp>
      <p:sp>
        <p:nvSpPr>
          <p:cNvPr id="8" name="Google Shape;8;p1"/>
          <p:cNvSpPr txBox="1">
            <a:spLocks noGrp="1"/>
          </p:cNvSpPr>
          <p:nvPr>
            <p:ph type="body" idx="1"/>
          </p:nvPr>
        </p:nvSpPr>
        <p:spPr>
          <a:xfrm>
            <a:off x="1556175" y="1378821"/>
            <a:ext cx="6616800" cy="3042300"/>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rgbClr val="25212A"/>
              </a:buClr>
              <a:buSzPts val="3000"/>
              <a:buFont typeface="Tinos"/>
              <a:buChar char="◈"/>
              <a:defRPr sz="3000">
                <a:solidFill>
                  <a:srgbClr val="25212A"/>
                </a:solidFill>
                <a:latin typeface="Tinos"/>
                <a:ea typeface="Tinos"/>
                <a:cs typeface="Tinos"/>
                <a:sym typeface="Tinos"/>
              </a:defRPr>
            </a:lvl1pPr>
            <a:lvl2pPr marL="914400" lvl="1" indent="-381000">
              <a:spcBef>
                <a:spcPts val="0"/>
              </a:spcBef>
              <a:spcAft>
                <a:spcPts val="0"/>
              </a:spcAft>
              <a:buClr>
                <a:srgbClr val="25212A"/>
              </a:buClr>
              <a:buSzPts val="2400"/>
              <a:buFont typeface="Tinos"/>
              <a:buChar char="◆"/>
              <a:defRPr sz="2400">
                <a:solidFill>
                  <a:srgbClr val="25212A"/>
                </a:solidFill>
                <a:latin typeface="Tinos"/>
                <a:ea typeface="Tinos"/>
                <a:cs typeface="Tinos"/>
                <a:sym typeface="Tinos"/>
              </a:defRPr>
            </a:lvl2pPr>
            <a:lvl3pPr marL="1371600" lvl="2" indent="-381000">
              <a:spcBef>
                <a:spcPts val="0"/>
              </a:spcBef>
              <a:spcAft>
                <a:spcPts val="0"/>
              </a:spcAft>
              <a:buClr>
                <a:srgbClr val="25212A"/>
              </a:buClr>
              <a:buSzPts val="2400"/>
              <a:buFont typeface="Tinos"/>
              <a:buChar char="◇"/>
              <a:defRPr sz="2400">
                <a:solidFill>
                  <a:srgbClr val="25212A"/>
                </a:solidFill>
                <a:latin typeface="Tinos"/>
                <a:ea typeface="Tinos"/>
                <a:cs typeface="Tinos"/>
                <a:sym typeface="Tinos"/>
              </a:defRPr>
            </a:lvl3pPr>
            <a:lvl4pPr marL="1828800" lvl="3" indent="-342900">
              <a:spcBef>
                <a:spcPts val="0"/>
              </a:spcBef>
              <a:spcAft>
                <a:spcPts val="0"/>
              </a:spcAft>
              <a:buClr>
                <a:srgbClr val="25212A"/>
              </a:buClr>
              <a:buSzPts val="1800"/>
              <a:buFont typeface="Tinos"/>
              <a:buChar char="⬥"/>
              <a:defRPr sz="1800">
                <a:solidFill>
                  <a:srgbClr val="25212A"/>
                </a:solidFill>
                <a:latin typeface="Tinos"/>
                <a:ea typeface="Tinos"/>
                <a:cs typeface="Tinos"/>
                <a:sym typeface="Tinos"/>
              </a:defRPr>
            </a:lvl4pPr>
            <a:lvl5pPr marL="2286000" lvl="4" indent="-342900">
              <a:spcBef>
                <a:spcPts val="0"/>
              </a:spcBef>
              <a:spcAft>
                <a:spcPts val="0"/>
              </a:spcAft>
              <a:buClr>
                <a:srgbClr val="25212A"/>
              </a:buClr>
              <a:buSzPts val="1800"/>
              <a:buFont typeface="Tinos"/>
              <a:buChar char="⬦"/>
              <a:defRPr sz="1800">
                <a:solidFill>
                  <a:srgbClr val="25212A"/>
                </a:solidFill>
                <a:latin typeface="Tinos"/>
                <a:ea typeface="Tinos"/>
                <a:cs typeface="Tinos"/>
                <a:sym typeface="Tinos"/>
              </a:defRPr>
            </a:lvl5pPr>
            <a:lvl6pPr marL="2743200" lvl="5" indent="-342900">
              <a:spcBef>
                <a:spcPts val="0"/>
              </a:spcBef>
              <a:spcAft>
                <a:spcPts val="0"/>
              </a:spcAft>
              <a:buClr>
                <a:srgbClr val="25212A"/>
              </a:buClr>
              <a:buSzPts val="1800"/>
              <a:buFont typeface="Tinos"/>
              <a:buChar char="⬦"/>
              <a:defRPr sz="1800">
                <a:solidFill>
                  <a:srgbClr val="25212A"/>
                </a:solidFill>
                <a:latin typeface="Tinos"/>
                <a:ea typeface="Tinos"/>
                <a:cs typeface="Tinos"/>
                <a:sym typeface="Tinos"/>
              </a:defRPr>
            </a:lvl6pPr>
            <a:lvl7pPr marL="3200400" lvl="6" indent="-342900">
              <a:spcBef>
                <a:spcPts val="0"/>
              </a:spcBef>
              <a:spcAft>
                <a:spcPts val="0"/>
              </a:spcAft>
              <a:buClr>
                <a:srgbClr val="25212A"/>
              </a:buClr>
              <a:buSzPts val="1800"/>
              <a:buFont typeface="Tinos"/>
              <a:buChar char="⬦"/>
              <a:defRPr sz="1800">
                <a:solidFill>
                  <a:srgbClr val="25212A"/>
                </a:solidFill>
                <a:latin typeface="Tinos"/>
                <a:ea typeface="Tinos"/>
                <a:cs typeface="Tinos"/>
                <a:sym typeface="Tinos"/>
              </a:defRPr>
            </a:lvl7pPr>
            <a:lvl8pPr marL="3657600" lvl="7" indent="-342900">
              <a:spcBef>
                <a:spcPts val="0"/>
              </a:spcBef>
              <a:spcAft>
                <a:spcPts val="0"/>
              </a:spcAft>
              <a:buClr>
                <a:srgbClr val="25212A"/>
              </a:buClr>
              <a:buSzPts val="1800"/>
              <a:buFont typeface="Tinos"/>
              <a:buChar char="⬦"/>
              <a:defRPr sz="1800">
                <a:solidFill>
                  <a:srgbClr val="25212A"/>
                </a:solidFill>
                <a:latin typeface="Tinos"/>
                <a:ea typeface="Tinos"/>
                <a:cs typeface="Tinos"/>
                <a:sym typeface="Tinos"/>
              </a:defRPr>
            </a:lvl8pPr>
            <a:lvl9pPr marL="4114800" lvl="8" indent="-342900">
              <a:spcBef>
                <a:spcPts val="0"/>
              </a:spcBef>
              <a:spcAft>
                <a:spcPts val="0"/>
              </a:spcAft>
              <a:buClr>
                <a:srgbClr val="25212A"/>
              </a:buClr>
              <a:buSzPts val="1800"/>
              <a:buFont typeface="Tinos"/>
              <a:buChar char="⬦"/>
              <a:defRPr sz="1800">
                <a:solidFill>
                  <a:srgbClr val="25212A"/>
                </a:solidFill>
                <a:latin typeface="Tinos"/>
                <a:ea typeface="Tinos"/>
                <a:cs typeface="Tinos"/>
                <a:sym typeface="Tinos"/>
              </a:defRPr>
            </a:lvl9pPr>
          </a:lstStyle>
          <a:p>
            <a:endParaRPr/>
          </a:p>
        </p:txBody>
      </p:sp>
      <p:sp>
        <p:nvSpPr>
          <p:cNvPr id="9" name="Google Shape;9;p1"/>
          <p:cNvSpPr txBox="1">
            <a:spLocks noGrp="1"/>
          </p:cNvSpPr>
          <p:nvPr>
            <p:ph type="sldNum" idx="12"/>
          </p:nvPr>
        </p:nvSpPr>
        <p:spPr>
          <a:xfrm>
            <a:off x="7899350" y="4098426"/>
            <a:ext cx="548700" cy="393600"/>
          </a:xfrm>
          <a:prstGeom prst="rect">
            <a:avLst/>
          </a:prstGeom>
          <a:noFill/>
          <a:ln>
            <a:noFill/>
          </a:ln>
        </p:spPr>
        <p:txBody>
          <a:bodyPr spcFirstLastPara="1" wrap="square" lIns="91425" tIns="91425" rIns="91425" bIns="91425" anchor="ctr" anchorCtr="0">
            <a:noAutofit/>
          </a:bodyPr>
          <a:lstStyle>
            <a:lvl1pPr lvl="0" algn="r">
              <a:buNone/>
              <a:defRPr sz="1200">
                <a:solidFill>
                  <a:srgbClr val="666666"/>
                </a:solidFill>
                <a:latin typeface="Tinos"/>
                <a:ea typeface="Tinos"/>
                <a:cs typeface="Tinos"/>
                <a:sym typeface="Tinos"/>
              </a:defRPr>
            </a:lvl1pPr>
            <a:lvl2pPr lvl="1" algn="r">
              <a:buNone/>
              <a:defRPr sz="1200">
                <a:solidFill>
                  <a:srgbClr val="666666"/>
                </a:solidFill>
                <a:latin typeface="Tinos"/>
                <a:ea typeface="Tinos"/>
                <a:cs typeface="Tinos"/>
                <a:sym typeface="Tinos"/>
              </a:defRPr>
            </a:lvl2pPr>
            <a:lvl3pPr lvl="2" algn="r">
              <a:buNone/>
              <a:defRPr sz="1200">
                <a:solidFill>
                  <a:srgbClr val="666666"/>
                </a:solidFill>
                <a:latin typeface="Tinos"/>
                <a:ea typeface="Tinos"/>
                <a:cs typeface="Tinos"/>
                <a:sym typeface="Tinos"/>
              </a:defRPr>
            </a:lvl3pPr>
            <a:lvl4pPr lvl="3" algn="r">
              <a:buNone/>
              <a:defRPr sz="1200">
                <a:solidFill>
                  <a:srgbClr val="666666"/>
                </a:solidFill>
                <a:latin typeface="Tinos"/>
                <a:ea typeface="Tinos"/>
                <a:cs typeface="Tinos"/>
                <a:sym typeface="Tinos"/>
              </a:defRPr>
            </a:lvl4pPr>
            <a:lvl5pPr lvl="4" algn="r">
              <a:buNone/>
              <a:defRPr sz="1200">
                <a:solidFill>
                  <a:srgbClr val="666666"/>
                </a:solidFill>
                <a:latin typeface="Tinos"/>
                <a:ea typeface="Tinos"/>
                <a:cs typeface="Tinos"/>
                <a:sym typeface="Tinos"/>
              </a:defRPr>
            </a:lvl5pPr>
            <a:lvl6pPr lvl="5" algn="r">
              <a:buNone/>
              <a:defRPr sz="1200">
                <a:solidFill>
                  <a:srgbClr val="666666"/>
                </a:solidFill>
                <a:latin typeface="Tinos"/>
                <a:ea typeface="Tinos"/>
                <a:cs typeface="Tinos"/>
                <a:sym typeface="Tinos"/>
              </a:defRPr>
            </a:lvl6pPr>
            <a:lvl7pPr lvl="6" algn="r">
              <a:buNone/>
              <a:defRPr sz="1200">
                <a:solidFill>
                  <a:srgbClr val="666666"/>
                </a:solidFill>
                <a:latin typeface="Tinos"/>
                <a:ea typeface="Tinos"/>
                <a:cs typeface="Tinos"/>
                <a:sym typeface="Tinos"/>
              </a:defRPr>
            </a:lvl7pPr>
            <a:lvl8pPr lvl="7" algn="r">
              <a:buNone/>
              <a:defRPr sz="1200">
                <a:solidFill>
                  <a:srgbClr val="666666"/>
                </a:solidFill>
                <a:latin typeface="Tinos"/>
                <a:ea typeface="Tinos"/>
                <a:cs typeface="Tinos"/>
                <a:sym typeface="Tinos"/>
              </a:defRPr>
            </a:lvl8pPr>
            <a:lvl9pPr lvl="8" algn="r">
              <a:buNone/>
              <a:defRPr sz="1200">
                <a:solidFill>
                  <a:srgbClr val="666666"/>
                </a:solidFill>
                <a:latin typeface="Tinos"/>
                <a:ea typeface="Tinos"/>
                <a:cs typeface="Tinos"/>
                <a:sym typeface="Tino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5" r:id="rId3"/>
    <p:sldLayoutId id="2147483657"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auntiesbiblelessons.wordpress.com/2011/08/25/temptation-of-christ/"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2"/>
          <p:cNvSpPr txBox="1">
            <a:spLocks noGrp="1"/>
          </p:cNvSpPr>
          <p:nvPr>
            <p:ph type="ctrTitle"/>
          </p:nvPr>
        </p:nvSpPr>
        <p:spPr>
          <a:xfrm>
            <a:off x="2195400" y="1915625"/>
            <a:ext cx="5307900" cy="1159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dirty="0"/>
              <a:t>Paholainen kiusaa Jeesusta erämaassa</a:t>
            </a:r>
            <a:br>
              <a:rPr lang="en" dirty="0"/>
            </a:br>
            <a:r>
              <a:rPr lang="en" dirty="0"/>
              <a:t>			</a:t>
            </a:r>
            <a:r>
              <a:rPr lang="en" sz="3600" dirty="0"/>
              <a:t>Luuk. 4:1-13</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Google Shape;93;p17"/>
          <p:cNvSpPr txBox="1">
            <a:spLocks noGrp="1"/>
          </p:cNvSpPr>
          <p:nvPr>
            <p:ph type="body" idx="1"/>
          </p:nvPr>
        </p:nvSpPr>
        <p:spPr>
          <a:xfrm>
            <a:off x="1556900" y="1024128"/>
            <a:ext cx="6616800" cy="3074298"/>
          </a:xfrm>
          <a:prstGeom prst="rect">
            <a:avLst/>
          </a:prstGeom>
        </p:spPr>
        <p:txBody>
          <a:bodyPr spcFirstLastPara="1" wrap="square" lIns="91425" tIns="91425" rIns="91425" bIns="91425" anchor="t" anchorCtr="0">
            <a:noAutofit/>
          </a:bodyPr>
          <a:lstStyle/>
          <a:p>
            <a:pPr marL="63500" lvl="0" indent="0" algn="ctr">
              <a:buNone/>
            </a:pPr>
            <a:r>
              <a:rPr lang="fi-FI" sz="4000" dirty="0"/>
              <a:t>Jeesuskin oli kiusattu, joten Jeesus ymmärtää ja osaa auttaa, kun meitä kiusataan.</a:t>
            </a:r>
            <a:endParaRPr lang="fi-FI" dirty="0"/>
          </a:p>
        </p:txBody>
      </p:sp>
      <p:sp>
        <p:nvSpPr>
          <p:cNvPr id="94" name="Google Shape;94;p17"/>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spTree>
    <p:extLst>
      <p:ext uri="{BB962C8B-B14F-4D97-AF65-F5344CB8AC3E}">
        <p14:creationId xmlns:p14="http://schemas.microsoft.com/office/powerpoint/2010/main" val="217117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Google Shape;93;p17"/>
          <p:cNvSpPr txBox="1">
            <a:spLocks noGrp="1"/>
          </p:cNvSpPr>
          <p:nvPr>
            <p:ph type="body" idx="1"/>
          </p:nvPr>
        </p:nvSpPr>
        <p:spPr>
          <a:xfrm>
            <a:off x="1556175" y="1192115"/>
            <a:ext cx="6616800" cy="2594487"/>
          </a:xfrm>
          <a:prstGeom prst="rect">
            <a:avLst/>
          </a:prstGeom>
        </p:spPr>
        <p:txBody>
          <a:bodyPr spcFirstLastPara="1" wrap="square" lIns="91425" tIns="91425" rIns="91425" bIns="91425" anchor="t" anchorCtr="0">
            <a:noAutofit/>
          </a:bodyPr>
          <a:lstStyle/>
          <a:p>
            <a:pPr marL="63500" lvl="0" indent="0" algn="ctr">
              <a:buNone/>
            </a:pPr>
            <a:r>
              <a:rPr lang="fi-FI" sz="4000" dirty="0"/>
              <a:t>Paras tapa vastata kiusaukseen on Jumalan sanalla, kuten Jeesuskin teki.</a:t>
            </a:r>
          </a:p>
          <a:p>
            <a:pPr marL="63500" lvl="0" indent="0" algn="ctr">
              <a:buNone/>
            </a:pPr>
            <a:endParaRPr lang="fi-FI" sz="4000" dirty="0"/>
          </a:p>
        </p:txBody>
      </p:sp>
      <p:sp>
        <p:nvSpPr>
          <p:cNvPr id="94" name="Google Shape;94;p17"/>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Tree>
    <p:extLst>
      <p:ext uri="{BB962C8B-B14F-4D97-AF65-F5344CB8AC3E}">
        <p14:creationId xmlns:p14="http://schemas.microsoft.com/office/powerpoint/2010/main" val="497093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Google Shape;93;p17"/>
          <p:cNvSpPr txBox="1">
            <a:spLocks noGrp="1"/>
          </p:cNvSpPr>
          <p:nvPr>
            <p:ph type="body" idx="1"/>
          </p:nvPr>
        </p:nvSpPr>
        <p:spPr>
          <a:xfrm>
            <a:off x="1583389" y="1083259"/>
            <a:ext cx="6616800" cy="2889504"/>
          </a:xfrm>
          <a:prstGeom prst="rect">
            <a:avLst/>
          </a:prstGeom>
        </p:spPr>
        <p:txBody>
          <a:bodyPr spcFirstLastPara="1" wrap="square" lIns="91425" tIns="91425" rIns="91425" bIns="91425" anchor="t" anchorCtr="0">
            <a:noAutofit/>
          </a:bodyPr>
          <a:lstStyle/>
          <a:p>
            <a:pPr marL="63500" lvl="0" indent="0" algn="ctr">
              <a:buNone/>
            </a:pPr>
            <a:r>
              <a:rPr lang="fi-FI" sz="4000" dirty="0"/>
              <a:t>Jotta me voidaan tehdä niin, on tärkeää viettää aikaa Jumalan kanssa ja opetella Raamattua ihan ulkoa. </a:t>
            </a:r>
            <a:endParaRPr lang="fi-FI"/>
          </a:p>
        </p:txBody>
      </p:sp>
      <p:sp>
        <p:nvSpPr>
          <p:cNvPr id="94" name="Google Shape;94;p17"/>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spTree>
    <p:extLst>
      <p:ext uri="{BB962C8B-B14F-4D97-AF65-F5344CB8AC3E}">
        <p14:creationId xmlns:p14="http://schemas.microsoft.com/office/powerpoint/2010/main" val="4007703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Google Shape;93;p17"/>
          <p:cNvSpPr txBox="1">
            <a:spLocks noGrp="1"/>
          </p:cNvSpPr>
          <p:nvPr>
            <p:ph type="body" idx="1"/>
          </p:nvPr>
        </p:nvSpPr>
        <p:spPr>
          <a:xfrm>
            <a:off x="1556175" y="702259"/>
            <a:ext cx="6616800" cy="2889504"/>
          </a:xfrm>
          <a:prstGeom prst="rect">
            <a:avLst/>
          </a:prstGeom>
        </p:spPr>
        <p:txBody>
          <a:bodyPr spcFirstLastPara="1" wrap="square" lIns="91425" tIns="91425" rIns="91425" bIns="91425" anchor="t" anchorCtr="0">
            <a:noAutofit/>
          </a:bodyPr>
          <a:lstStyle/>
          <a:p>
            <a:pPr lvl="0"/>
            <a:r>
              <a:rPr lang="fi-FI" sz="4000" dirty="0"/>
              <a:t>Kokeillaan sitä heti!</a:t>
            </a:r>
          </a:p>
          <a:p>
            <a:pPr marL="63500" lvl="0" indent="0">
              <a:buNone/>
            </a:pPr>
            <a:r>
              <a:rPr lang="fi-FI" sz="4000" dirty="0"/>
              <a:t>Muistatko vielä, miten Jeesus vastasi paholaiselle?</a:t>
            </a:r>
          </a:p>
        </p:txBody>
      </p:sp>
      <p:sp>
        <p:nvSpPr>
          <p:cNvPr id="94" name="Google Shape;94;p17"/>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spTree>
    <p:extLst>
      <p:ext uri="{BB962C8B-B14F-4D97-AF65-F5344CB8AC3E}">
        <p14:creationId xmlns:p14="http://schemas.microsoft.com/office/powerpoint/2010/main" val="3301492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1"/>
          <p:cNvSpPr/>
          <p:nvPr/>
        </p:nvSpPr>
        <p:spPr>
          <a:xfrm>
            <a:off x="5190796" y="1811897"/>
            <a:ext cx="2625600" cy="2492700"/>
          </a:xfrm>
          <a:prstGeom prst="rect">
            <a:avLst/>
          </a:prstGeom>
          <a:solidFill>
            <a:srgbClr val="000000">
              <a:alpha val="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1"/>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JA SITTEN ASKARRELLAAN!</a:t>
            </a:r>
            <a:endParaRPr dirty="0"/>
          </a:p>
        </p:txBody>
      </p:sp>
      <p:sp>
        <p:nvSpPr>
          <p:cNvPr id="129" name="Google Shape;129;p21"/>
          <p:cNvSpPr txBox="1">
            <a:spLocks noGrp="1"/>
          </p:cNvSpPr>
          <p:nvPr>
            <p:ph type="body" idx="1"/>
          </p:nvPr>
        </p:nvSpPr>
        <p:spPr>
          <a:xfrm>
            <a:off x="1556175" y="1596850"/>
            <a:ext cx="3199800" cy="2592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fi-FI" sz="1800" dirty="0"/>
              <a:t>Teemme jokaiselle oman pienen mini-Raamatun, josta voi vielä tarkistaa, miten Jeesus vastasi.</a:t>
            </a:r>
          </a:p>
          <a:p>
            <a:pPr marL="0" lvl="0" indent="0" algn="l" rtl="0">
              <a:spcBef>
                <a:spcPts val="600"/>
              </a:spcBef>
              <a:spcAft>
                <a:spcPts val="0"/>
              </a:spcAft>
              <a:buNone/>
            </a:pPr>
            <a:endParaRPr lang="en" sz="1800" dirty="0"/>
          </a:p>
          <a:p>
            <a:pPr marL="0" lvl="0" indent="0" algn="l" rtl="0">
              <a:spcBef>
                <a:spcPts val="600"/>
              </a:spcBef>
              <a:spcAft>
                <a:spcPts val="0"/>
              </a:spcAft>
              <a:buNone/>
            </a:pPr>
            <a:endParaRPr lang="en" sz="1800" dirty="0"/>
          </a:p>
          <a:p>
            <a:pPr marL="0" lvl="0" indent="0" algn="l" rtl="0">
              <a:spcBef>
                <a:spcPts val="600"/>
              </a:spcBef>
              <a:spcAft>
                <a:spcPts val="0"/>
              </a:spcAft>
              <a:buNone/>
            </a:pPr>
            <a:r>
              <a:rPr lang="fi-FI" sz="1600" dirty="0">
                <a:hlinkClick r:id="rId3"/>
              </a:rPr>
              <a:t>Linkki askarteluohjeeseen</a:t>
            </a:r>
            <a:endParaRPr lang="fi-FI" sz="1600" dirty="0"/>
          </a:p>
        </p:txBody>
      </p:sp>
      <p:sp>
        <p:nvSpPr>
          <p:cNvPr id="130" name="Google Shape;130;p21"/>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pic>
        <p:nvPicPr>
          <p:cNvPr id="2" name="Kuva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4375" y="1755647"/>
            <a:ext cx="3398599" cy="254894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Google Shape;93;p17"/>
          <p:cNvSpPr txBox="1">
            <a:spLocks noGrp="1"/>
          </p:cNvSpPr>
          <p:nvPr>
            <p:ph type="body" idx="1"/>
          </p:nvPr>
        </p:nvSpPr>
        <p:spPr>
          <a:xfrm>
            <a:off x="1556175" y="702259"/>
            <a:ext cx="6616800" cy="3718862"/>
          </a:xfrm>
          <a:prstGeom prst="rect">
            <a:avLst/>
          </a:prstGeom>
        </p:spPr>
        <p:txBody>
          <a:bodyPr spcFirstLastPara="1" wrap="square" lIns="91425" tIns="91425" rIns="91425" bIns="91425" anchor="t" anchorCtr="0">
            <a:noAutofit/>
          </a:bodyPr>
          <a:lstStyle/>
          <a:p>
            <a:pPr marL="577850" lvl="0" indent="-514350">
              <a:buAutoNum type="arabicPeriod"/>
            </a:pPr>
            <a:r>
              <a:rPr lang="fi-FI" dirty="0"/>
              <a:t>Muistatko, mitä Jordanilla oli tätä ennen tapahtunut?</a:t>
            </a:r>
          </a:p>
          <a:p>
            <a:pPr marL="577850" lvl="0" indent="-514350">
              <a:buAutoNum type="arabicPeriod"/>
            </a:pPr>
            <a:endParaRPr lang="fi-FI" dirty="0"/>
          </a:p>
          <a:p>
            <a:pPr marL="577850" lvl="0" indent="-514350">
              <a:buAutoNum type="alphaLcParenR"/>
            </a:pPr>
            <a:r>
              <a:rPr lang="fi-FI" dirty="0"/>
              <a:t>Jeesus oli opettanut kansaa</a:t>
            </a:r>
          </a:p>
          <a:p>
            <a:pPr marL="577850" lvl="0" indent="-514350">
              <a:buAutoNum type="alphaLcParenR"/>
            </a:pPr>
            <a:r>
              <a:rPr lang="fi-FI" dirty="0"/>
              <a:t>Jeesus oli parantanut sairaita</a:t>
            </a:r>
          </a:p>
          <a:p>
            <a:pPr marL="577850" lvl="0" indent="-514350">
              <a:buAutoNum type="alphaLcParenR"/>
            </a:pPr>
            <a:r>
              <a:rPr lang="fi-FI" dirty="0"/>
              <a:t>Johannes oli kastanut Jeesuksen</a:t>
            </a:r>
          </a:p>
        </p:txBody>
      </p:sp>
      <p:sp>
        <p:nvSpPr>
          <p:cNvPr id="94" name="Google Shape;94;p17"/>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93">
                                            <p:txEl>
                                              <p:pRg st="4" end="4"/>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Google Shape;93;p17"/>
          <p:cNvSpPr txBox="1">
            <a:spLocks noGrp="1"/>
          </p:cNvSpPr>
          <p:nvPr>
            <p:ph type="body" idx="1"/>
          </p:nvPr>
        </p:nvSpPr>
        <p:spPr>
          <a:xfrm>
            <a:off x="1556175" y="702259"/>
            <a:ext cx="6616800" cy="3718862"/>
          </a:xfrm>
          <a:prstGeom prst="rect">
            <a:avLst/>
          </a:prstGeom>
        </p:spPr>
        <p:txBody>
          <a:bodyPr spcFirstLastPara="1" wrap="square" lIns="91425" tIns="91425" rIns="91425" bIns="91425" anchor="t" anchorCtr="0">
            <a:noAutofit/>
          </a:bodyPr>
          <a:lstStyle/>
          <a:p>
            <a:pPr marL="63500" lvl="0" indent="0">
              <a:buNone/>
            </a:pPr>
            <a:r>
              <a:rPr lang="fi-FI" dirty="0"/>
              <a:t>2. Mikä tai kuka vei Jeesuksen autiomaahan?</a:t>
            </a:r>
          </a:p>
          <a:p>
            <a:pPr marL="577850" lvl="0" indent="-514350">
              <a:buAutoNum type="alphaLcParenR"/>
            </a:pPr>
            <a:endParaRPr lang="fi-FI" dirty="0"/>
          </a:p>
          <a:p>
            <a:pPr marL="577850" indent="-514350">
              <a:buFont typeface="Tinos"/>
              <a:buAutoNum type="alphaLcParenR"/>
            </a:pPr>
            <a:r>
              <a:rPr lang="fi-FI" dirty="0"/>
              <a:t>Pyhä Henki</a:t>
            </a:r>
          </a:p>
          <a:p>
            <a:pPr marL="577850" lvl="0" indent="-514350">
              <a:buAutoNum type="alphaLcParenR"/>
            </a:pPr>
            <a:r>
              <a:rPr lang="fi-FI" dirty="0"/>
              <a:t>Paholainen</a:t>
            </a:r>
          </a:p>
          <a:p>
            <a:pPr marL="577850" indent="-514350">
              <a:buFont typeface="Tinos"/>
              <a:buAutoNum type="alphaLcParenR"/>
            </a:pPr>
            <a:r>
              <a:rPr lang="fi-FI" dirty="0"/>
              <a:t>päähänpisto</a:t>
            </a:r>
          </a:p>
        </p:txBody>
      </p:sp>
      <p:sp>
        <p:nvSpPr>
          <p:cNvPr id="94" name="Google Shape;94;p17"/>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Tree>
    <p:extLst>
      <p:ext uri="{BB962C8B-B14F-4D97-AF65-F5344CB8AC3E}">
        <p14:creationId xmlns:p14="http://schemas.microsoft.com/office/powerpoint/2010/main" val="335815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93">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Google Shape;93;p17"/>
          <p:cNvSpPr txBox="1">
            <a:spLocks noGrp="1"/>
          </p:cNvSpPr>
          <p:nvPr>
            <p:ph type="body" idx="1"/>
          </p:nvPr>
        </p:nvSpPr>
        <p:spPr>
          <a:xfrm>
            <a:off x="1556175" y="702259"/>
            <a:ext cx="6616800" cy="3718862"/>
          </a:xfrm>
          <a:prstGeom prst="rect">
            <a:avLst/>
          </a:prstGeom>
        </p:spPr>
        <p:txBody>
          <a:bodyPr spcFirstLastPara="1" wrap="square" lIns="91425" tIns="91425" rIns="91425" bIns="91425" anchor="t" anchorCtr="0">
            <a:noAutofit/>
          </a:bodyPr>
          <a:lstStyle/>
          <a:p>
            <a:pPr marL="63500" lvl="0" indent="0">
              <a:buNone/>
            </a:pPr>
            <a:r>
              <a:rPr lang="fi-FI" dirty="0"/>
              <a:t>3. Kuinka kauan Jeesus oli autiomaassa?</a:t>
            </a:r>
          </a:p>
          <a:p>
            <a:pPr marL="63500" lvl="0" indent="0">
              <a:buNone/>
            </a:pPr>
            <a:endParaRPr lang="fi-FI" dirty="0"/>
          </a:p>
          <a:p>
            <a:pPr marL="577850" lvl="0" indent="-514350">
              <a:buAutoNum type="alphaLcParenR"/>
            </a:pPr>
            <a:r>
              <a:rPr lang="fi-FI" dirty="0"/>
              <a:t>40 minuuttia</a:t>
            </a:r>
          </a:p>
          <a:p>
            <a:pPr marL="577850" lvl="0" indent="-514350">
              <a:buAutoNum type="alphaLcParenR"/>
            </a:pPr>
            <a:r>
              <a:rPr lang="fi-FI" dirty="0"/>
              <a:t>40 päivää</a:t>
            </a:r>
          </a:p>
          <a:p>
            <a:pPr marL="577850" lvl="0" indent="-514350">
              <a:buAutoNum type="alphaLcParenR"/>
            </a:pPr>
            <a:r>
              <a:rPr lang="fi-FI" dirty="0"/>
              <a:t>40 vuotta</a:t>
            </a:r>
          </a:p>
        </p:txBody>
      </p:sp>
      <p:sp>
        <p:nvSpPr>
          <p:cNvPr id="94" name="Google Shape;94;p17"/>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Tree>
    <p:extLst>
      <p:ext uri="{BB962C8B-B14F-4D97-AF65-F5344CB8AC3E}">
        <p14:creationId xmlns:p14="http://schemas.microsoft.com/office/powerpoint/2010/main" val="2820335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93">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Google Shape;93;p17"/>
          <p:cNvSpPr txBox="1">
            <a:spLocks noGrp="1"/>
          </p:cNvSpPr>
          <p:nvPr>
            <p:ph type="body" idx="1"/>
          </p:nvPr>
        </p:nvSpPr>
        <p:spPr>
          <a:xfrm>
            <a:off x="1556175" y="702259"/>
            <a:ext cx="6616800" cy="3718862"/>
          </a:xfrm>
          <a:prstGeom prst="rect">
            <a:avLst/>
          </a:prstGeom>
        </p:spPr>
        <p:txBody>
          <a:bodyPr spcFirstLastPara="1" wrap="square" lIns="91425" tIns="91425" rIns="91425" bIns="91425" anchor="t" anchorCtr="0">
            <a:noAutofit/>
          </a:bodyPr>
          <a:lstStyle/>
          <a:p>
            <a:pPr marL="63500" lvl="0" indent="0">
              <a:buNone/>
            </a:pPr>
            <a:r>
              <a:rPr lang="fi-FI" dirty="0"/>
              <a:t>4. Paholainen todennäköisesti kiusasi Jeesusta koko ajan, mutta meille kerrotaan erityisesti kolmesta kiusauksesta. Mitä paholainen yritti saada Jeesuksen tekemään?</a:t>
            </a:r>
          </a:p>
          <a:p>
            <a:pPr marL="577850" lvl="0" indent="-514350">
              <a:buAutoNum type="alphaLcParenR"/>
            </a:pPr>
            <a:r>
              <a:rPr lang="fi-FI" dirty="0"/>
              <a:t>muuttamaan kivet leiviksi</a:t>
            </a:r>
          </a:p>
          <a:p>
            <a:pPr marL="577850" lvl="0" indent="-514350">
              <a:buAutoNum type="alphaLcParenR"/>
            </a:pPr>
            <a:r>
              <a:rPr lang="fi-FI" dirty="0"/>
              <a:t>kumartamaan itseään</a:t>
            </a:r>
          </a:p>
          <a:p>
            <a:pPr marL="577850" lvl="0" indent="-514350">
              <a:buAutoNum type="alphaLcParenR"/>
            </a:pPr>
            <a:r>
              <a:rPr lang="fi-FI" dirty="0"/>
              <a:t>testaamaan Jumalaa</a:t>
            </a:r>
          </a:p>
        </p:txBody>
      </p:sp>
      <p:sp>
        <p:nvSpPr>
          <p:cNvPr id="94" name="Google Shape;94;p17"/>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Tree>
    <p:extLst>
      <p:ext uri="{BB962C8B-B14F-4D97-AF65-F5344CB8AC3E}">
        <p14:creationId xmlns:p14="http://schemas.microsoft.com/office/powerpoint/2010/main" val="373360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93">
                                            <p:txEl>
                                              <p:pRg st="1" end="1"/>
                                            </p:txEl>
                                          </p:spTgt>
                                        </p:tgtEl>
                                      </p:cBhvr>
                                      <p:by x="150000" y="150000"/>
                                    </p:animScale>
                                  </p:childTnLst>
                                </p:cTn>
                              </p:par>
                              <p:par>
                                <p:cTn id="7" presetID="6" presetClass="emph" presetSubtype="0" fill="hold" nodeType="withEffect">
                                  <p:stCondLst>
                                    <p:cond delay="0"/>
                                  </p:stCondLst>
                                  <p:childTnLst>
                                    <p:animScale>
                                      <p:cBhvr>
                                        <p:cTn id="8" dur="2000" fill="hold"/>
                                        <p:tgtEl>
                                          <p:spTgt spid="93">
                                            <p:txEl>
                                              <p:pRg st="2" end="2"/>
                                            </p:txEl>
                                          </p:spTgt>
                                        </p:tgtEl>
                                      </p:cBhvr>
                                      <p:by x="150000" y="150000"/>
                                    </p:animScale>
                                  </p:childTnLst>
                                </p:cTn>
                              </p:par>
                              <p:par>
                                <p:cTn id="9" presetID="6" presetClass="emph" presetSubtype="0" fill="hold" nodeType="withEffect">
                                  <p:stCondLst>
                                    <p:cond delay="0"/>
                                  </p:stCondLst>
                                  <p:childTnLst>
                                    <p:animScale>
                                      <p:cBhvr>
                                        <p:cTn id="10" dur="2000" fill="hold"/>
                                        <p:tgtEl>
                                          <p:spTgt spid="93">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Google Shape;93;p17"/>
          <p:cNvSpPr txBox="1">
            <a:spLocks noGrp="1"/>
          </p:cNvSpPr>
          <p:nvPr>
            <p:ph type="body" idx="1"/>
          </p:nvPr>
        </p:nvSpPr>
        <p:spPr>
          <a:xfrm>
            <a:off x="1556175" y="702259"/>
            <a:ext cx="6616800" cy="3718862"/>
          </a:xfrm>
          <a:prstGeom prst="rect">
            <a:avLst/>
          </a:prstGeom>
        </p:spPr>
        <p:txBody>
          <a:bodyPr spcFirstLastPara="1" wrap="square" lIns="91425" tIns="91425" rIns="91425" bIns="91425" anchor="t" anchorCtr="0">
            <a:noAutofit/>
          </a:bodyPr>
          <a:lstStyle/>
          <a:p>
            <a:pPr marL="63500" indent="0">
              <a:buNone/>
            </a:pPr>
            <a:r>
              <a:rPr lang="fi-FI" dirty="0"/>
              <a:t>Ei kuulosta kovin pahalta, eihän? Paholainen ei esimerkiksi pyydä Jeesusta varastamaan tai lyömään tai tekemään mitään muutakaan selkeästi väärää. Sen sijaan paholainen käytti jopa Raamatun sanaa ja esitti kuin ystävää, joka vain halusi poistaa nälän, antaa valtaa ja varmuuden omasta asemasta.</a:t>
            </a:r>
            <a:endParaRPr lang="fi-FI"/>
          </a:p>
        </p:txBody>
      </p:sp>
      <p:sp>
        <p:nvSpPr>
          <p:cNvPr id="94" name="Google Shape;94;p17"/>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Tree>
    <p:extLst>
      <p:ext uri="{BB962C8B-B14F-4D97-AF65-F5344CB8AC3E}">
        <p14:creationId xmlns:p14="http://schemas.microsoft.com/office/powerpoint/2010/main" val="3547166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Google Shape;93;p17"/>
          <p:cNvSpPr txBox="1">
            <a:spLocks noGrp="1"/>
          </p:cNvSpPr>
          <p:nvPr>
            <p:ph type="body" idx="1"/>
          </p:nvPr>
        </p:nvSpPr>
        <p:spPr>
          <a:xfrm>
            <a:off x="1556175" y="702259"/>
            <a:ext cx="6616800" cy="3718862"/>
          </a:xfrm>
          <a:prstGeom prst="rect">
            <a:avLst/>
          </a:prstGeom>
        </p:spPr>
        <p:txBody>
          <a:bodyPr spcFirstLastPara="1" wrap="square" lIns="91425" tIns="91425" rIns="91425" bIns="91425" anchor="t" anchorCtr="0">
            <a:noAutofit/>
          </a:bodyPr>
          <a:lstStyle/>
          <a:p>
            <a:pPr marL="63500" lvl="0" indent="0">
              <a:buNone/>
            </a:pPr>
            <a:r>
              <a:rPr lang="fi-FI" dirty="0"/>
              <a:t>5. Miten Jeesus vastasi kiusaajalle?</a:t>
            </a:r>
          </a:p>
          <a:p>
            <a:pPr marL="63500" lvl="0" indent="0">
              <a:buNone/>
            </a:pPr>
            <a:endParaRPr lang="fi-FI" dirty="0"/>
          </a:p>
          <a:p>
            <a:pPr marL="577850" lvl="0" indent="-514350">
              <a:buAutoNum type="alphaLcParenR"/>
            </a:pPr>
            <a:r>
              <a:rPr lang="fi-FI" dirty="0"/>
              <a:t>juoksemalla karkuun</a:t>
            </a:r>
          </a:p>
          <a:p>
            <a:pPr marL="577850" lvl="0" indent="-514350">
              <a:buAutoNum type="alphaLcParenR"/>
            </a:pPr>
            <a:r>
              <a:rPr lang="fi-FI" dirty="0"/>
              <a:t>Jumalan sanalla</a:t>
            </a:r>
          </a:p>
          <a:p>
            <a:pPr marL="577850" lvl="0" indent="-514350">
              <a:buAutoNum type="alphaLcParenR"/>
            </a:pPr>
            <a:r>
              <a:rPr lang="fi-FI" dirty="0"/>
              <a:t>laittamalla kädet korville</a:t>
            </a:r>
          </a:p>
        </p:txBody>
      </p:sp>
      <p:sp>
        <p:nvSpPr>
          <p:cNvPr id="94" name="Google Shape;94;p17"/>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Tree>
    <p:extLst>
      <p:ext uri="{BB962C8B-B14F-4D97-AF65-F5344CB8AC3E}">
        <p14:creationId xmlns:p14="http://schemas.microsoft.com/office/powerpoint/2010/main" val="121354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93">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Google Shape;93;p17"/>
          <p:cNvSpPr txBox="1">
            <a:spLocks noGrp="1"/>
          </p:cNvSpPr>
          <p:nvPr>
            <p:ph type="body" idx="1"/>
          </p:nvPr>
        </p:nvSpPr>
        <p:spPr>
          <a:xfrm>
            <a:off x="1556175" y="702259"/>
            <a:ext cx="6616800" cy="3718862"/>
          </a:xfrm>
          <a:prstGeom prst="rect">
            <a:avLst/>
          </a:prstGeom>
        </p:spPr>
        <p:txBody>
          <a:bodyPr spcFirstLastPara="1" wrap="square" lIns="91425" tIns="91425" rIns="91425" bIns="91425" anchor="t" anchorCtr="0">
            <a:noAutofit/>
          </a:bodyPr>
          <a:lstStyle/>
          <a:p>
            <a:pPr marL="63500" lvl="0" indent="0">
              <a:buNone/>
            </a:pPr>
            <a:r>
              <a:rPr lang="fi-FI" dirty="0"/>
              <a:t>6. Mistä Jeesus luki Raamatun jakeet, joilla vastasi paholaiselle?</a:t>
            </a:r>
          </a:p>
          <a:p>
            <a:pPr marL="63500" lvl="0" indent="0">
              <a:buNone/>
            </a:pPr>
            <a:endParaRPr lang="fi-FI" dirty="0"/>
          </a:p>
          <a:p>
            <a:pPr marL="577850" lvl="0" indent="-514350">
              <a:buAutoNum type="alphaLcParenR"/>
            </a:pPr>
            <a:r>
              <a:rPr lang="fi-FI" dirty="0"/>
              <a:t>nahkakantisesta Raamatusta</a:t>
            </a:r>
          </a:p>
          <a:p>
            <a:pPr marL="577850" lvl="0" indent="-514350">
              <a:buAutoNum type="alphaLcParenR"/>
            </a:pPr>
            <a:r>
              <a:rPr lang="fi-FI" dirty="0"/>
              <a:t>kännykästä</a:t>
            </a:r>
          </a:p>
          <a:p>
            <a:pPr marL="577850" lvl="0" indent="-514350">
              <a:buAutoNum type="alphaLcParenR"/>
            </a:pPr>
            <a:r>
              <a:rPr lang="fi-FI" dirty="0"/>
              <a:t>ulkomuistista</a:t>
            </a:r>
          </a:p>
        </p:txBody>
      </p:sp>
      <p:sp>
        <p:nvSpPr>
          <p:cNvPr id="94" name="Google Shape;94;p17"/>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Tree>
    <p:extLst>
      <p:ext uri="{BB962C8B-B14F-4D97-AF65-F5344CB8AC3E}">
        <p14:creationId xmlns:p14="http://schemas.microsoft.com/office/powerpoint/2010/main" val="264085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93">
                                            <p:txEl>
                                              <p:pRg st="4" end="4"/>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Google Shape;93;p17"/>
          <p:cNvSpPr txBox="1">
            <a:spLocks noGrp="1"/>
          </p:cNvSpPr>
          <p:nvPr>
            <p:ph type="body" idx="1"/>
          </p:nvPr>
        </p:nvSpPr>
        <p:spPr>
          <a:xfrm>
            <a:off x="1556175" y="702259"/>
            <a:ext cx="6616800" cy="2435962"/>
          </a:xfrm>
          <a:prstGeom prst="rect">
            <a:avLst/>
          </a:prstGeom>
        </p:spPr>
        <p:txBody>
          <a:bodyPr spcFirstLastPara="1" wrap="square" lIns="91425" tIns="91425" rIns="91425" bIns="91425" anchor="t" anchorCtr="0">
            <a:noAutofit/>
          </a:bodyPr>
          <a:lstStyle/>
          <a:p>
            <a:pPr marL="63500" lvl="0" indent="0" algn="ctr">
              <a:buNone/>
            </a:pPr>
            <a:r>
              <a:rPr lang="fi-FI" sz="4000" dirty="0"/>
              <a:t>Tämä Raamatun kertomus opettaa meille siis ainakin kolme asiaa:</a:t>
            </a:r>
          </a:p>
        </p:txBody>
      </p:sp>
      <p:sp>
        <p:nvSpPr>
          <p:cNvPr id="94" name="Google Shape;94;p17"/>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spTree>
    <p:extLst>
      <p:ext uri="{BB962C8B-B14F-4D97-AF65-F5344CB8AC3E}">
        <p14:creationId xmlns:p14="http://schemas.microsoft.com/office/powerpoint/2010/main" val="2840758745"/>
      </p:ext>
    </p:extLst>
  </p:cSld>
  <p:clrMapOvr>
    <a:masterClrMapping/>
  </p:clrMapOvr>
</p:sld>
</file>

<file path=ppt/theme/theme1.xml><?xml version="1.0" encoding="utf-8"?>
<a:theme xmlns:a="http://schemas.openxmlformats.org/drawingml/2006/main" name="Quintu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267</Words>
  <Application>Microsoft Macintosh PowerPoint</Application>
  <PresentationFormat>Näytössä katseltava esitys (16:9)</PresentationFormat>
  <Paragraphs>55</Paragraphs>
  <Slides>14</Slides>
  <Notes>14</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14</vt:i4>
      </vt:variant>
    </vt:vector>
  </HeadingPairs>
  <TitlesOfParts>
    <vt:vector size="18" baseType="lpstr">
      <vt:lpstr>Arial</vt:lpstr>
      <vt:lpstr>Tinos</vt:lpstr>
      <vt:lpstr>Oswald</vt:lpstr>
      <vt:lpstr>Quintus template</vt:lpstr>
      <vt:lpstr>Paholainen kiusaa Jeesusta erämaassa    Luuk. 4:1-13</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JA SITTEN ASKARRELLAAN!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Nygård Kaisa</dc:creator>
  <cp:lastModifiedBy>Nygård Kaisa</cp:lastModifiedBy>
  <cp:revision>29</cp:revision>
  <dcterms:modified xsi:type="dcterms:W3CDTF">2023-02-20T06:24:28Z</dcterms:modified>
</cp:coreProperties>
</file>