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4"/>
    <p:sldMasterId id="2147483672" r:id="rId5"/>
    <p:sldMasterId id="2147483733" r:id="rId6"/>
    <p:sldMasterId id="2147483724" r:id="rId7"/>
    <p:sldMasterId id="2147483753" r:id="rId8"/>
    <p:sldMasterId id="2147483774" r:id="rId9"/>
    <p:sldMasterId id="2147483787" r:id="rId10"/>
    <p:sldMasterId id="2147483794" r:id="rId11"/>
    <p:sldMasterId id="2147483807" r:id="rId12"/>
    <p:sldMasterId id="2147483827" r:id="rId13"/>
  </p:sldMasterIdLst>
  <p:notesMasterIdLst>
    <p:notesMasterId r:id="rId20"/>
  </p:notesMasterIdLst>
  <p:sldIdLst>
    <p:sldId id="364" r:id="rId14"/>
    <p:sldId id="389" r:id="rId15"/>
    <p:sldId id="287" r:id="rId16"/>
    <p:sldId id="286" r:id="rId17"/>
    <p:sldId id="279" r:id="rId18"/>
    <p:sldId id="376" r:id="rId19"/>
  </p:sldIdLst>
  <p:sldSz cx="9144000" cy="6858000" type="screen4x3"/>
  <p:notesSz cx="7102475" cy="10234613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5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0CF6E8-A73F-8F40-B2C5-5401BF7EBEDA}" type="doc">
      <dgm:prSet loTypeId="urn:microsoft.com/office/officeart/2005/8/layout/matrix1" loCatId="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fi-FI"/>
        </a:p>
      </dgm:t>
    </dgm:pt>
    <dgm:pt modelId="{C42DB8A7-FA20-0448-A358-66297DB65B96}">
      <dgm:prSet phldrT="[Teksti]"/>
      <dgm:spPr/>
      <dgm:t>
        <a:bodyPr/>
        <a:lstStyle/>
        <a:p>
          <a:r>
            <a:rPr lang="fi-FI" b="1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Peda.net</a:t>
          </a:r>
          <a:endParaRPr lang="fi-FI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BC19A014-57F4-884C-BE2A-5B098A2D1530}" type="parTrans" cxnId="{47839C36-0598-4C40-9A4E-08FF4BE11601}">
      <dgm:prSet/>
      <dgm:spPr/>
      <dgm:t>
        <a:bodyPr/>
        <a:lstStyle/>
        <a:p>
          <a:endParaRPr lang="fi-FI"/>
        </a:p>
      </dgm:t>
    </dgm:pt>
    <dgm:pt modelId="{C228A488-007B-D045-A032-5180BC48B176}" type="sibTrans" cxnId="{47839C36-0598-4C40-9A4E-08FF4BE11601}">
      <dgm:prSet/>
      <dgm:spPr/>
      <dgm:t>
        <a:bodyPr/>
        <a:lstStyle/>
        <a:p>
          <a:endParaRPr lang="fi-FI"/>
        </a:p>
      </dgm:t>
    </dgm:pt>
    <dgm:pt modelId="{51451A58-ACED-E04B-A284-FA2A8EB697DE}">
      <dgm:prSet phldrT="[Teksti]"/>
      <dgm:spPr/>
      <dgm:t>
        <a:bodyPr/>
        <a:lstStyle/>
        <a:p>
          <a:r>
            <a:rPr lang="fi-FI" dirty="0"/>
            <a:t>Itsearviointi</a:t>
          </a:r>
        </a:p>
      </dgm:t>
    </dgm:pt>
    <dgm:pt modelId="{D434AAC3-7EA1-5048-A6F9-96B9304586C7}" type="parTrans" cxnId="{AA171E73-938E-5548-B134-CA87284A4A92}">
      <dgm:prSet/>
      <dgm:spPr/>
      <dgm:t>
        <a:bodyPr/>
        <a:lstStyle/>
        <a:p>
          <a:endParaRPr lang="fi-FI"/>
        </a:p>
      </dgm:t>
    </dgm:pt>
    <dgm:pt modelId="{14D46EF4-C283-5649-9D97-EEB0CED4AE7B}" type="sibTrans" cxnId="{AA171E73-938E-5548-B134-CA87284A4A92}">
      <dgm:prSet/>
      <dgm:spPr/>
      <dgm:t>
        <a:bodyPr/>
        <a:lstStyle/>
        <a:p>
          <a:endParaRPr lang="fi-FI"/>
        </a:p>
      </dgm:t>
    </dgm:pt>
    <dgm:pt modelId="{0ABFB12A-CDF0-0942-B698-2AE9B3337FF1}">
      <dgm:prSet phldrT="[Teksti]"/>
      <dgm:spPr/>
      <dgm:t>
        <a:bodyPr/>
        <a:lstStyle/>
        <a:p>
          <a:r>
            <a:rPr lang="fi-FI" dirty="0"/>
            <a:t>Opettajan arviointi</a:t>
          </a:r>
        </a:p>
      </dgm:t>
    </dgm:pt>
    <dgm:pt modelId="{7823C7F9-00EA-ED4B-8798-C7518DE33DBF}" type="parTrans" cxnId="{333FED73-5133-454C-9653-905039EDE654}">
      <dgm:prSet/>
      <dgm:spPr/>
      <dgm:t>
        <a:bodyPr/>
        <a:lstStyle/>
        <a:p>
          <a:endParaRPr lang="fi-FI"/>
        </a:p>
      </dgm:t>
    </dgm:pt>
    <dgm:pt modelId="{326A2810-B465-D94B-BCED-4A0E45A03E0D}" type="sibTrans" cxnId="{333FED73-5133-454C-9653-905039EDE654}">
      <dgm:prSet/>
      <dgm:spPr/>
      <dgm:t>
        <a:bodyPr/>
        <a:lstStyle/>
        <a:p>
          <a:endParaRPr lang="fi-FI"/>
        </a:p>
      </dgm:t>
    </dgm:pt>
    <dgm:pt modelId="{C8D9B745-A4DC-FC4C-AC77-AF84DE964409}">
      <dgm:prSet phldrT="[Teksti]"/>
      <dgm:spPr/>
      <dgm:t>
        <a:bodyPr/>
        <a:lstStyle/>
        <a:p>
          <a:r>
            <a:rPr lang="fi-FI" dirty="0"/>
            <a:t>Vertaispalaute</a:t>
          </a:r>
        </a:p>
      </dgm:t>
    </dgm:pt>
    <dgm:pt modelId="{F627E067-5EA2-2948-968D-E959290B4CB6}" type="parTrans" cxnId="{2C741795-B57D-4245-90ED-609445898FE7}">
      <dgm:prSet/>
      <dgm:spPr/>
      <dgm:t>
        <a:bodyPr/>
        <a:lstStyle/>
        <a:p>
          <a:endParaRPr lang="fi-FI"/>
        </a:p>
      </dgm:t>
    </dgm:pt>
    <dgm:pt modelId="{804DECCA-CEC0-D346-88A4-4E2A624498CC}" type="sibTrans" cxnId="{2C741795-B57D-4245-90ED-609445898FE7}">
      <dgm:prSet/>
      <dgm:spPr/>
      <dgm:t>
        <a:bodyPr/>
        <a:lstStyle/>
        <a:p>
          <a:endParaRPr lang="fi-FI"/>
        </a:p>
      </dgm:t>
    </dgm:pt>
    <dgm:pt modelId="{1F981D8A-9FD2-6944-9CBB-98053198992E}">
      <dgm:prSet phldrT="[Teksti]"/>
      <dgm:spPr/>
      <dgm:t>
        <a:bodyPr/>
        <a:lstStyle/>
        <a:p>
          <a:r>
            <a:rPr lang="fi-FI" dirty="0"/>
            <a:t>Automaattinen arviointi</a:t>
          </a:r>
        </a:p>
      </dgm:t>
    </dgm:pt>
    <dgm:pt modelId="{0D13E49E-814C-BA40-BA07-09CE8BDA281F}" type="parTrans" cxnId="{54837812-FB0A-454A-A4A9-74A37394D800}">
      <dgm:prSet/>
      <dgm:spPr/>
      <dgm:t>
        <a:bodyPr/>
        <a:lstStyle/>
        <a:p>
          <a:endParaRPr lang="fi-FI"/>
        </a:p>
      </dgm:t>
    </dgm:pt>
    <dgm:pt modelId="{A31CD5CC-9064-FD42-B62E-DAFD7EAD3E0B}" type="sibTrans" cxnId="{54837812-FB0A-454A-A4A9-74A37394D800}">
      <dgm:prSet/>
      <dgm:spPr/>
      <dgm:t>
        <a:bodyPr/>
        <a:lstStyle/>
        <a:p>
          <a:endParaRPr lang="fi-FI"/>
        </a:p>
      </dgm:t>
    </dgm:pt>
    <dgm:pt modelId="{5EFDA909-9D69-164F-8C54-F8F6E6E86A8A}" type="pres">
      <dgm:prSet presAssocID="{7F0CF6E8-A73F-8F40-B2C5-5401BF7EBEDA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EBF6098-2100-024E-BE7C-E4843DD9CE74}" type="pres">
      <dgm:prSet presAssocID="{7F0CF6E8-A73F-8F40-B2C5-5401BF7EBEDA}" presName="matrix" presStyleCnt="0"/>
      <dgm:spPr/>
    </dgm:pt>
    <dgm:pt modelId="{A05A2FA8-2DE4-A84C-B061-A05E9C5365F5}" type="pres">
      <dgm:prSet presAssocID="{7F0CF6E8-A73F-8F40-B2C5-5401BF7EBEDA}" presName="tile1" presStyleLbl="node1" presStyleIdx="0" presStyleCnt="4"/>
      <dgm:spPr/>
    </dgm:pt>
    <dgm:pt modelId="{4EF2EF03-8413-1E45-A735-C1A50D964F91}" type="pres">
      <dgm:prSet presAssocID="{7F0CF6E8-A73F-8F40-B2C5-5401BF7EBED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4C41878-6A11-6F40-9C78-85A752510ACF}" type="pres">
      <dgm:prSet presAssocID="{7F0CF6E8-A73F-8F40-B2C5-5401BF7EBEDA}" presName="tile2" presStyleLbl="node1" presStyleIdx="1" presStyleCnt="4"/>
      <dgm:spPr/>
    </dgm:pt>
    <dgm:pt modelId="{111E1138-C9AF-F740-BEA1-408D978A3F40}" type="pres">
      <dgm:prSet presAssocID="{7F0CF6E8-A73F-8F40-B2C5-5401BF7EBED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DBC33CC-F925-FB44-85B1-120EF06E8C68}" type="pres">
      <dgm:prSet presAssocID="{7F0CF6E8-A73F-8F40-B2C5-5401BF7EBEDA}" presName="tile3" presStyleLbl="node1" presStyleIdx="2" presStyleCnt="4"/>
      <dgm:spPr/>
    </dgm:pt>
    <dgm:pt modelId="{7FEEDBBA-B76E-1249-B69A-A6BE03471D2E}" type="pres">
      <dgm:prSet presAssocID="{7F0CF6E8-A73F-8F40-B2C5-5401BF7EBED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141AADB-407C-1044-A862-01CCCE175521}" type="pres">
      <dgm:prSet presAssocID="{7F0CF6E8-A73F-8F40-B2C5-5401BF7EBEDA}" presName="tile4" presStyleLbl="node1" presStyleIdx="3" presStyleCnt="4"/>
      <dgm:spPr/>
    </dgm:pt>
    <dgm:pt modelId="{1C367B31-B1DB-D64B-96C4-6F761DAE099C}" type="pres">
      <dgm:prSet presAssocID="{7F0CF6E8-A73F-8F40-B2C5-5401BF7EBED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00769DF9-7212-2741-8C31-4484C64B48A1}" type="pres">
      <dgm:prSet presAssocID="{7F0CF6E8-A73F-8F40-B2C5-5401BF7EBEDA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54837812-FB0A-454A-A4A9-74A37394D800}" srcId="{C42DB8A7-FA20-0448-A358-66297DB65B96}" destId="{1F981D8A-9FD2-6944-9CBB-98053198992E}" srcOrd="3" destOrd="0" parTransId="{0D13E49E-814C-BA40-BA07-09CE8BDA281F}" sibTransId="{A31CD5CC-9064-FD42-B62E-DAFD7EAD3E0B}"/>
    <dgm:cxn modelId="{0445BF17-8D88-0A4C-86DE-C24FCAB60A16}" type="presOf" srcId="{C8D9B745-A4DC-FC4C-AC77-AF84DE964409}" destId="{7FEEDBBA-B76E-1249-B69A-A6BE03471D2E}" srcOrd="1" destOrd="0" presId="urn:microsoft.com/office/officeart/2005/8/layout/matrix1"/>
    <dgm:cxn modelId="{3F1C2733-1C65-0643-8FC2-EE91DCC33562}" type="presOf" srcId="{C42DB8A7-FA20-0448-A358-66297DB65B96}" destId="{00769DF9-7212-2741-8C31-4484C64B48A1}" srcOrd="0" destOrd="0" presId="urn:microsoft.com/office/officeart/2005/8/layout/matrix1"/>
    <dgm:cxn modelId="{C73D7733-6603-5D4E-A806-D7CA20160509}" type="presOf" srcId="{7F0CF6E8-A73F-8F40-B2C5-5401BF7EBEDA}" destId="{5EFDA909-9D69-164F-8C54-F8F6E6E86A8A}" srcOrd="0" destOrd="0" presId="urn:microsoft.com/office/officeart/2005/8/layout/matrix1"/>
    <dgm:cxn modelId="{E17DD334-4C20-2847-B642-6AF0A36A2EB1}" type="presOf" srcId="{0ABFB12A-CDF0-0942-B698-2AE9B3337FF1}" destId="{A4C41878-6A11-6F40-9C78-85A752510ACF}" srcOrd="0" destOrd="0" presId="urn:microsoft.com/office/officeart/2005/8/layout/matrix1"/>
    <dgm:cxn modelId="{47839C36-0598-4C40-9A4E-08FF4BE11601}" srcId="{7F0CF6E8-A73F-8F40-B2C5-5401BF7EBEDA}" destId="{C42DB8A7-FA20-0448-A358-66297DB65B96}" srcOrd="0" destOrd="0" parTransId="{BC19A014-57F4-884C-BE2A-5B098A2D1530}" sibTransId="{C228A488-007B-D045-A032-5180BC48B176}"/>
    <dgm:cxn modelId="{632F725F-47B6-884D-8D56-8238AE21352E}" type="presOf" srcId="{0ABFB12A-CDF0-0942-B698-2AE9B3337FF1}" destId="{111E1138-C9AF-F740-BEA1-408D978A3F40}" srcOrd="1" destOrd="0" presId="urn:microsoft.com/office/officeart/2005/8/layout/matrix1"/>
    <dgm:cxn modelId="{AA171E73-938E-5548-B134-CA87284A4A92}" srcId="{C42DB8A7-FA20-0448-A358-66297DB65B96}" destId="{51451A58-ACED-E04B-A284-FA2A8EB697DE}" srcOrd="0" destOrd="0" parTransId="{D434AAC3-7EA1-5048-A6F9-96B9304586C7}" sibTransId="{14D46EF4-C283-5649-9D97-EEB0CED4AE7B}"/>
    <dgm:cxn modelId="{333FED73-5133-454C-9653-905039EDE654}" srcId="{C42DB8A7-FA20-0448-A358-66297DB65B96}" destId="{0ABFB12A-CDF0-0942-B698-2AE9B3337FF1}" srcOrd="1" destOrd="0" parTransId="{7823C7F9-00EA-ED4B-8798-C7518DE33DBF}" sibTransId="{326A2810-B465-D94B-BCED-4A0E45A03E0D}"/>
    <dgm:cxn modelId="{2C741795-B57D-4245-90ED-609445898FE7}" srcId="{C42DB8A7-FA20-0448-A358-66297DB65B96}" destId="{C8D9B745-A4DC-FC4C-AC77-AF84DE964409}" srcOrd="2" destOrd="0" parTransId="{F627E067-5EA2-2948-968D-E959290B4CB6}" sibTransId="{804DECCA-CEC0-D346-88A4-4E2A624498CC}"/>
    <dgm:cxn modelId="{FC48EE97-8E84-8E4B-8547-B7A1D3A14B01}" type="presOf" srcId="{51451A58-ACED-E04B-A284-FA2A8EB697DE}" destId="{4EF2EF03-8413-1E45-A735-C1A50D964F91}" srcOrd="1" destOrd="0" presId="urn:microsoft.com/office/officeart/2005/8/layout/matrix1"/>
    <dgm:cxn modelId="{8B6EBE9A-EC52-864F-A896-92EB5EEB296B}" type="presOf" srcId="{1F981D8A-9FD2-6944-9CBB-98053198992E}" destId="{4141AADB-407C-1044-A862-01CCCE175521}" srcOrd="0" destOrd="0" presId="urn:microsoft.com/office/officeart/2005/8/layout/matrix1"/>
    <dgm:cxn modelId="{B5E3FAA9-D153-D24F-99AF-771E1FD7A8BE}" type="presOf" srcId="{51451A58-ACED-E04B-A284-FA2A8EB697DE}" destId="{A05A2FA8-2DE4-A84C-B061-A05E9C5365F5}" srcOrd="0" destOrd="0" presId="urn:microsoft.com/office/officeart/2005/8/layout/matrix1"/>
    <dgm:cxn modelId="{17DA4FCF-435A-314F-8CD1-7EC0B8901144}" type="presOf" srcId="{C8D9B745-A4DC-FC4C-AC77-AF84DE964409}" destId="{BDBC33CC-F925-FB44-85B1-120EF06E8C68}" srcOrd="0" destOrd="0" presId="urn:microsoft.com/office/officeart/2005/8/layout/matrix1"/>
    <dgm:cxn modelId="{67A27AF5-12A1-3046-A83C-B001B695C0A5}" type="presOf" srcId="{1F981D8A-9FD2-6944-9CBB-98053198992E}" destId="{1C367B31-B1DB-D64B-96C4-6F761DAE099C}" srcOrd="1" destOrd="0" presId="urn:microsoft.com/office/officeart/2005/8/layout/matrix1"/>
    <dgm:cxn modelId="{EA8DDD4D-44F3-9646-B613-05F98749F875}" type="presParOf" srcId="{5EFDA909-9D69-164F-8C54-F8F6E6E86A8A}" destId="{EEBF6098-2100-024E-BE7C-E4843DD9CE74}" srcOrd="0" destOrd="0" presId="urn:microsoft.com/office/officeart/2005/8/layout/matrix1"/>
    <dgm:cxn modelId="{A9A8EE9C-EAF0-4245-8B1A-51426301DC10}" type="presParOf" srcId="{EEBF6098-2100-024E-BE7C-E4843DD9CE74}" destId="{A05A2FA8-2DE4-A84C-B061-A05E9C5365F5}" srcOrd="0" destOrd="0" presId="urn:microsoft.com/office/officeart/2005/8/layout/matrix1"/>
    <dgm:cxn modelId="{A33C0E10-0606-1E42-ABBA-F9DD6B1D303E}" type="presParOf" srcId="{EEBF6098-2100-024E-BE7C-E4843DD9CE74}" destId="{4EF2EF03-8413-1E45-A735-C1A50D964F91}" srcOrd="1" destOrd="0" presId="urn:microsoft.com/office/officeart/2005/8/layout/matrix1"/>
    <dgm:cxn modelId="{913B8F08-8493-4B40-B048-C1802DC840A2}" type="presParOf" srcId="{EEBF6098-2100-024E-BE7C-E4843DD9CE74}" destId="{A4C41878-6A11-6F40-9C78-85A752510ACF}" srcOrd="2" destOrd="0" presId="urn:microsoft.com/office/officeart/2005/8/layout/matrix1"/>
    <dgm:cxn modelId="{C1B2C2B4-5676-8D44-98F3-F7CD7437E288}" type="presParOf" srcId="{EEBF6098-2100-024E-BE7C-E4843DD9CE74}" destId="{111E1138-C9AF-F740-BEA1-408D978A3F40}" srcOrd="3" destOrd="0" presId="urn:microsoft.com/office/officeart/2005/8/layout/matrix1"/>
    <dgm:cxn modelId="{FE2CCD40-FC54-3E4C-871C-9CAD8531EC1D}" type="presParOf" srcId="{EEBF6098-2100-024E-BE7C-E4843DD9CE74}" destId="{BDBC33CC-F925-FB44-85B1-120EF06E8C68}" srcOrd="4" destOrd="0" presId="urn:microsoft.com/office/officeart/2005/8/layout/matrix1"/>
    <dgm:cxn modelId="{C11549AC-E7AE-444A-8467-3EA6F9242429}" type="presParOf" srcId="{EEBF6098-2100-024E-BE7C-E4843DD9CE74}" destId="{7FEEDBBA-B76E-1249-B69A-A6BE03471D2E}" srcOrd="5" destOrd="0" presId="urn:microsoft.com/office/officeart/2005/8/layout/matrix1"/>
    <dgm:cxn modelId="{102F684D-D09E-9A44-9D83-677809EC68CA}" type="presParOf" srcId="{EEBF6098-2100-024E-BE7C-E4843DD9CE74}" destId="{4141AADB-407C-1044-A862-01CCCE175521}" srcOrd="6" destOrd="0" presId="urn:microsoft.com/office/officeart/2005/8/layout/matrix1"/>
    <dgm:cxn modelId="{FFB26D92-59C5-4848-9189-8A7512E81DD3}" type="presParOf" srcId="{EEBF6098-2100-024E-BE7C-E4843DD9CE74}" destId="{1C367B31-B1DB-D64B-96C4-6F761DAE099C}" srcOrd="7" destOrd="0" presId="urn:microsoft.com/office/officeart/2005/8/layout/matrix1"/>
    <dgm:cxn modelId="{ECDCBA7C-AAEA-5A47-8FC5-526663A09558}" type="presParOf" srcId="{5EFDA909-9D69-164F-8C54-F8F6E6E86A8A}" destId="{00769DF9-7212-2741-8C31-4484C64B48A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A2FA8-2DE4-A84C-B061-A05E9C5365F5}">
      <dsp:nvSpPr>
        <dsp:cNvPr id="0" name=""/>
        <dsp:cNvSpPr/>
      </dsp:nvSpPr>
      <dsp:spPr>
        <a:xfrm rot="16200000">
          <a:off x="27641" y="-27641"/>
          <a:ext cx="2500592" cy="2555874"/>
        </a:xfrm>
        <a:prstGeom prst="round1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Itsearviointi</a:t>
          </a:r>
        </a:p>
      </dsp:txBody>
      <dsp:txXfrm rot="5400000">
        <a:off x="0" y="0"/>
        <a:ext cx="2555874" cy="1875444"/>
      </dsp:txXfrm>
    </dsp:sp>
    <dsp:sp modelId="{A4C41878-6A11-6F40-9C78-85A752510ACF}">
      <dsp:nvSpPr>
        <dsp:cNvPr id="0" name=""/>
        <dsp:cNvSpPr/>
      </dsp:nvSpPr>
      <dsp:spPr>
        <a:xfrm>
          <a:off x="2555874" y="0"/>
          <a:ext cx="2555874" cy="2500592"/>
        </a:xfrm>
        <a:prstGeom prst="round1Rect">
          <a:avLst/>
        </a:prstGeom>
        <a:solidFill>
          <a:schemeClr val="accent3">
            <a:shade val="80000"/>
            <a:hueOff val="-79460"/>
            <a:satOff val="445"/>
            <a:lumOff val="796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Opettajan arviointi</a:t>
          </a:r>
        </a:p>
      </dsp:txBody>
      <dsp:txXfrm>
        <a:off x="2555874" y="0"/>
        <a:ext cx="2555874" cy="1875444"/>
      </dsp:txXfrm>
    </dsp:sp>
    <dsp:sp modelId="{BDBC33CC-F925-FB44-85B1-120EF06E8C68}">
      <dsp:nvSpPr>
        <dsp:cNvPr id="0" name=""/>
        <dsp:cNvSpPr/>
      </dsp:nvSpPr>
      <dsp:spPr>
        <a:xfrm rot="10800000">
          <a:off x="0" y="2500592"/>
          <a:ext cx="2555874" cy="2500592"/>
        </a:xfrm>
        <a:prstGeom prst="round1Rect">
          <a:avLst/>
        </a:prstGeom>
        <a:solidFill>
          <a:schemeClr val="accent3">
            <a:shade val="80000"/>
            <a:hueOff val="-158919"/>
            <a:satOff val="891"/>
            <a:lumOff val="1593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Vertaispalaute</a:t>
          </a:r>
        </a:p>
      </dsp:txBody>
      <dsp:txXfrm rot="10800000">
        <a:off x="0" y="3125740"/>
        <a:ext cx="2555874" cy="1875444"/>
      </dsp:txXfrm>
    </dsp:sp>
    <dsp:sp modelId="{4141AADB-407C-1044-A862-01CCCE175521}">
      <dsp:nvSpPr>
        <dsp:cNvPr id="0" name=""/>
        <dsp:cNvSpPr/>
      </dsp:nvSpPr>
      <dsp:spPr>
        <a:xfrm rot="5400000">
          <a:off x="2583516" y="2472951"/>
          <a:ext cx="2500592" cy="2555874"/>
        </a:xfrm>
        <a:prstGeom prst="round1Rect">
          <a:avLst/>
        </a:prstGeom>
        <a:solidFill>
          <a:schemeClr val="accent3">
            <a:shade val="80000"/>
            <a:hueOff val="-238379"/>
            <a:satOff val="1336"/>
            <a:lumOff val="2390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Automaattinen arviointi</a:t>
          </a:r>
        </a:p>
      </dsp:txBody>
      <dsp:txXfrm rot="-5400000">
        <a:off x="2555875" y="3125740"/>
        <a:ext cx="2555874" cy="1875444"/>
      </dsp:txXfrm>
    </dsp:sp>
    <dsp:sp modelId="{00769DF9-7212-2741-8C31-4484C64B48A1}">
      <dsp:nvSpPr>
        <dsp:cNvPr id="0" name=""/>
        <dsp:cNvSpPr/>
      </dsp:nvSpPr>
      <dsp:spPr>
        <a:xfrm>
          <a:off x="1789112" y="1875444"/>
          <a:ext cx="1533525" cy="1250296"/>
        </a:xfrm>
        <a:prstGeom prst="roundRect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b="1" kern="120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Peda.net</a:t>
          </a:r>
          <a:endParaRPr lang="fi-FI" sz="19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1850146" y="1936478"/>
        <a:ext cx="1411457" cy="11282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0F6D2-A3D9-4C5A-8836-9FDB1D1D37FE}" type="datetimeFigureOut">
              <a:rPr lang="fi-FI" smtClean="0"/>
              <a:t>24.1.2021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4570A-C4BE-49DD-AFEC-333439B83C8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4584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5188" y="739775"/>
            <a:ext cx="4938712" cy="37036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48225D-FEDE-FA47-A1F1-95B654695E92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369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5" y="2403286"/>
            <a:ext cx="5727252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08374" y="4539932"/>
            <a:ext cx="5727252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 descr="JYU_tunnus_pysty_FIN-ENG_ne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360" y="1045883"/>
            <a:ext cx="2047442" cy="1332266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6"/>
            <a:ext cx="9144000" cy="170489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424451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424451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8503899" y="6424451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7552916" y="6424451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424380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011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opio tiedostosta DSC_1299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7200" y="2210237"/>
            <a:ext cx="4504685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57200" y="4227354"/>
            <a:ext cx="4504685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Ryhmitä 22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4" name="Suorakulmio 23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6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35190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D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DSC2134_duoton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tsikko 1"/>
          <p:cNvSpPr>
            <a:spLocks noGrp="1"/>
          </p:cNvSpPr>
          <p:nvPr>
            <p:ph type="ctrTitle"/>
          </p:nvPr>
        </p:nvSpPr>
        <p:spPr>
          <a:xfrm>
            <a:off x="457200" y="2075769"/>
            <a:ext cx="488670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2" name="Alaotsikko 2"/>
          <p:cNvSpPr>
            <a:spLocks noGrp="1"/>
          </p:cNvSpPr>
          <p:nvPr>
            <p:ph type="subTitle" idx="1"/>
          </p:nvPr>
        </p:nvSpPr>
        <p:spPr>
          <a:xfrm>
            <a:off x="457200" y="4092886"/>
            <a:ext cx="488670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grpSp>
        <p:nvGrpSpPr>
          <p:cNvPr id="15" name="Ryhmitä 14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5" name="Suorakulmio 24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6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3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13529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D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9739_duoton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tsikko 1"/>
          <p:cNvSpPr>
            <a:spLocks noGrp="1"/>
          </p:cNvSpPr>
          <p:nvPr>
            <p:ph type="ctrTitle"/>
          </p:nvPr>
        </p:nvSpPr>
        <p:spPr>
          <a:xfrm>
            <a:off x="457200" y="2075769"/>
            <a:ext cx="488670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2" name="Alaotsikko 2"/>
          <p:cNvSpPr>
            <a:spLocks noGrp="1"/>
          </p:cNvSpPr>
          <p:nvPr>
            <p:ph type="subTitle" idx="1"/>
          </p:nvPr>
        </p:nvSpPr>
        <p:spPr>
          <a:xfrm>
            <a:off x="457200" y="4092886"/>
            <a:ext cx="488670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grpSp>
        <p:nvGrpSpPr>
          <p:cNvPr id="15" name="Ryhmitä 14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5" name="Suorakulmio 24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6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3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62485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D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DSC_1320_duoton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540487"/>
          </a:xfrm>
          <a:prstGeom prst="rect">
            <a:avLst/>
          </a:prstGeom>
        </p:spPr>
      </p:pic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tsikko 1"/>
          <p:cNvSpPr>
            <a:spLocks noGrp="1"/>
          </p:cNvSpPr>
          <p:nvPr>
            <p:ph type="ctrTitle"/>
          </p:nvPr>
        </p:nvSpPr>
        <p:spPr>
          <a:xfrm>
            <a:off x="457200" y="2778004"/>
            <a:ext cx="488670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2" name="Alaotsikko 2"/>
          <p:cNvSpPr>
            <a:spLocks noGrp="1"/>
          </p:cNvSpPr>
          <p:nvPr>
            <p:ph type="subTitle" idx="1"/>
          </p:nvPr>
        </p:nvSpPr>
        <p:spPr>
          <a:xfrm>
            <a:off x="457200" y="4795121"/>
            <a:ext cx="488670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grpSp>
        <p:nvGrpSpPr>
          <p:cNvPr id="15" name="Ryhmitä 14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5" name="Suorakulmio 24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6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3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595819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DT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uotone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17" name="Otsikko 1"/>
          <p:cNvSpPr>
            <a:spLocks noGrp="1"/>
          </p:cNvSpPr>
          <p:nvPr>
            <p:ph type="ctrTitle"/>
          </p:nvPr>
        </p:nvSpPr>
        <p:spPr>
          <a:xfrm>
            <a:off x="3191307" y="2255337"/>
            <a:ext cx="544476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18" name="Alaotsikko 2"/>
          <p:cNvSpPr>
            <a:spLocks noGrp="1"/>
          </p:cNvSpPr>
          <p:nvPr>
            <p:ph type="subTitle" idx="1"/>
          </p:nvPr>
        </p:nvSpPr>
        <p:spPr>
          <a:xfrm>
            <a:off x="3191307" y="4272454"/>
            <a:ext cx="544476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Ryhmitä 14"/>
          <p:cNvGrpSpPr/>
          <p:nvPr userDrawn="1"/>
        </p:nvGrpSpPr>
        <p:grpSpPr>
          <a:xfrm>
            <a:off x="7872685" y="0"/>
            <a:ext cx="763388" cy="1028096"/>
            <a:chOff x="457200" y="-1"/>
            <a:chExt cx="827393" cy="1114295"/>
          </a:xfrm>
        </p:grpSpPr>
        <p:sp>
          <p:nvSpPr>
            <p:cNvPr id="23" name="Suorakulmio 22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4" name="Kuva 23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50123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1273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_DSC692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8807" y="0"/>
            <a:ext cx="5315193" cy="6560858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7597C8C4-6DA1-C742-9D46-E5003B0E5B74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5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6" name="Kuva 2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66590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_DSC769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613" y="0"/>
            <a:ext cx="5265388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1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6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2F6C6FE-2BCB-574D-9E89-D023255ACA90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2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3" name="Kuva 2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9839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DSC_0688_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355" y="0"/>
            <a:ext cx="5327645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313B751-1C73-F140-8F4C-4EAC8C7B914C}" type="datetime1">
              <a:rPr lang="fi-FI" smtClean="0"/>
              <a:t>24.1.2021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0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1" name="Kuva 2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8000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3945499" y="0"/>
            <a:ext cx="5198502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9A905CFF-917D-A547-A88A-94A61F8F474F}" type="datetime1">
              <a:rPr lang="fi-FI" smtClean="0"/>
              <a:t>24.1.2021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0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1" name="Kuva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8648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4" name="Kuva 3" descr="DSC_0599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473450"/>
          </a:xfrm>
          <a:prstGeom prst="rect">
            <a:avLst/>
          </a:prstGeom>
        </p:spPr>
      </p:pic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6E5C5AF-6D6F-D644-9C80-9D05F775ED69}" type="datetime1">
              <a:rPr lang="fi-FI" smtClean="0"/>
              <a:t>24.1.2021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2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3" name="Kuva 2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1668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DSC_0244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457200" y="2075769"/>
            <a:ext cx="488670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457200" y="4092886"/>
            <a:ext cx="488670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grpSp>
        <p:nvGrpSpPr>
          <p:cNvPr id="15" name="Ryhmitä 14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5" name="Suorakulmio 24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6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58073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5" name="Kuva 4" descr="_DSC8463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473824"/>
          </a:xfrm>
          <a:prstGeom prst="rect">
            <a:avLst/>
          </a:prstGeom>
        </p:spPr>
      </p:pic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9C7791E-4FCD-2640-935C-D1D44CC31DD8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3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4" name="Kuva 2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425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473450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ysClr val="windowText" lastClr="000000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8BD1B608-F4D6-7042-9326-5751643730CF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3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4" name="Kuva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2015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 descr="DSC_1474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764582"/>
          </a:xfrm>
          <a:prstGeom prst="rect">
            <a:avLst/>
          </a:prstGeom>
        </p:spPr>
      </p:pic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457201" y="0"/>
            <a:ext cx="763388" cy="1028096"/>
            <a:chOff x="457201" y="0"/>
            <a:chExt cx="763388" cy="1028096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1" y="0"/>
              <a:ext cx="763388" cy="1028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1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8" y="165903"/>
              <a:ext cx="323551" cy="736410"/>
            </a:xfrm>
            <a:prstGeom prst="rect">
              <a:avLst/>
            </a:prstGeom>
          </p:spPr>
        </p:pic>
      </p:grpSp>
      <p:sp>
        <p:nvSpPr>
          <p:cNvPr id="15" name="Päivämäärän paikkamerkki 3"/>
          <p:cNvSpPr>
            <a:spLocks noGrp="1"/>
          </p:cNvSpPr>
          <p:nvPr userDrawn="1">
            <p:ph type="dt" sz="half" idx="11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B7B90E4D-7DF4-1147-9924-C5F332530C45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53253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0180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3764582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>
              <a:buClr>
                <a:schemeClr val="bg1"/>
              </a:buClr>
              <a:buFont typeface="Arial"/>
              <a:buChar char="•"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7B9BBA6-F172-434C-89AD-53D81D5D74FD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457201" y="0"/>
            <a:ext cx="763388" cy="1028096"/>
            <a:chOff x="457200" y="0"/>
            <a:chExt cx="763388" cy="1028096"/>
          </a:xfrm>
        </p:grpSpPr>
        <p:sp>
          <p:nvSpPr>
            <p:cNvPr id="25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6" name="Kuva 2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5759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6841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9D46576-D913-A841-B054-014875DAA31A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921074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368AA11-B73A-2C4F-B8FA-47C8C49BD118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12133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8"/>
            <a:ext cx="4040188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697089"/>
            <a:ext cx="4040188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844698"/>
            <a:ext cx="4041775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697089"/>
            <a:ext cx="4041775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124041A-D7AC-0740-969A-8B5B84F7A4B9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85609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8EE7EB-9CF6-FA43-A603-2C39D04C89C9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0163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6629496-E812-CC43-9126-819AE9AD3245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405249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341344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1341344"/>
            <a:ext cx="5111750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2503394"/>
            <a:ext cx="3008313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26E5785-7056-6940-8594-7ED6FA4BE640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5557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D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0919_duotone copy.psd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7200" y="2075769"/>
            <a:ext cx="488670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57200" y="4092886"/>
            <a:ext cx="488670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Ryhmitä 21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3" name="Suorakulmio 22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4" name="Kuva 23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282730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6BE65F0-2E78-7242-A984-C91FC36F2CCE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40855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73A1169-973A-9B40-AE1D-2352ECA8036D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4737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D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DSC2134_duoton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tsikko 1"/>
          <p:cNvSpPr>
            <a:spLocks noGrp="1"/>
          </p:cNvSpPr>
          <p:nvPr>
            <p:ph type="ctrTitle"/>
          </p:nvPr>
        </p:nvSpPr>
        <p:spPr>
          <a:xfrm>
            <a:off x="457200" y="2075769"/>
            <a:ext cx="488670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2" name="Alaotsikko 2"/>
          <p:cNvSpPr>
            <a:spLocks noGrp="1"/>
          </p:cNvSpPr>
          <p:nvPr>
            <p:ph type="subTitle" idx="1"/>
          </p:nvPr>
        </p:nvSpPr>
        <p:spPr>
          <a:xfrm>
            <a:off x="457200" y="4092886"/>
            <a:ext cx="488670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grpSp>
        <p:nvGrpSpPr>
          <p:cNvPr id="15" name="Ryhmitä 14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5" name="Suorakulmio 24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6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3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4996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D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9739_duoton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tsikko 1"/>
          <p:cNvSpPr>
            <a:spLocks noGrp="1"/>
          </p:cNvSpPr>
          <p:nvPr>
            <p:ph type="ctrTitle"/>
          </p:nvPr>
        </p:nvSpPr>
        <p:spPr>
          <a:xfrm>
            <a:off x="457200" y="2075769"/>
            <a:ext cx="488670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2" name="Alaotsikko 2"/>
          <p:cNvSpPr>
            <a:spLocks noGrp="1"/>
          </p:cNvSpPr>
          <p:nvPr>
            <p:ph type="subTitle" idx="1"/>
          </p:nvPr>
        </p:nvSpPr>
        <p:spPr>
          <a:xfrm>
            <a:off x="457200" y="4092886"/>
            <a:ext cx="488670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grpSp>
        <p:nvGrpSpPr>
          <p:cNvPr id="15" name="Ryhmitä 14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5" name="Suorakulmio 24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6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3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19389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DT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DSC_1320_duoton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540487"/>
          </a:xfrm>
          <a:prstGeom prst="rect">
            <a:avLst/>
          </a:prstGeom>
        </p:spPr>
      </p:pic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tsikko 1"/>
          <p:cNvSpPr>
            <a:spLocks noGrp="1"/>
          </p:cNvSpPr>
          <p:nvPr>
            <p:ph type="ctrTitle"/>
          </p:nvPr>
        </p:nvSpPr>
        <p:spPr>
          <a:xfrm>
            <a:off x="457200" y="2778004"/>
            <a:ext cx="488670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2" name="Alaotsikko 2"/>
          <p:cNvSpPr>
            <a:spLocks noGrp="1"/>
          </p:cNvSpPr>
          <p:nvPr>
            <p:ph type="subTitle" idx="1"/>
          </p:nvPr>
        </p:nvSpPr>
        <p:spPr>
          <a:xfrm>
            <a:off x="457200" y="4795121"/>
            <a:ext cx="488670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grpSp>
        <p:nvGrpSpPr>
          <p:cNvPr id="15" name="Ryhmitä 14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5" name="Suorakulmio 24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6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3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8470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DT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uotone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17" name="Otsikko 1"/>
          <p:cNvSpPr>
            <a:spLocks noGrp="1"/>
          </p:cNvSpPr>
          <p:nvPr>
            <p:ph type="ctrTitle"/>
          </p:nvPr>
        </p:nvSpPr>
        <p:spPr>
          <a:xfrm>
            <a:off x="3191307" y="2255337"/>
            <a:ext cx="544476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8" name="Alaotsikko 2"/>
          <p:cNvSpPr>
            <a:spLocks noGrp="1"/>
          </p:cNvSpPr>
          <p:nvPr>
            <p:ph type="subTitle" idx="1"/>
          </p:nvPr>
        </p:nvSpPr>
        <p:spPr>
          <a:xfrm>
            <a:off x="3191307" y="4272454"/>
            <a:ext cx="544476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Ryhmitä 14"/>
          <p:cNvGrpSpPr/>
          <p:nvPr userDrawn="1"/>
        </p:nvGrpSpPr>
        <p:grpSpPr>
          <a:xfrm>
            <a:off x="7872685" y="0"/>
            <a:ext cx="763388" cy="1028096"/>
            <a:chOff x="457200" y="-1"/>
            <a:chExt cx="827393" cy="1114295"/>
          </a:xfrm>
        </p:grpSpPr>
        <p:sp>
          <p:nvSpPr>
            <p:cNvPr id="23" name="Suorakulmio 22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4" name="Kuva 23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6017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_DSC692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8807" y="0"/>
            <a:ext cx="5315193" cy="6560858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9" name="Ryhmitä 18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0" name="Suorakulmio 19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2" name="Kuva 21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7184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_DSC769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613" y="0"/>
            <a:ext cx="5265388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1" y="6540486"/>
            <a:ext cx="9144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6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9" name="Ryhmitä 18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0" name="Suorakulmio 19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1" name="Kuva 20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45657E-C81B-47C4-BE55-BDA7CC7C81CB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40363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 descr="DSC_0688_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355" y="0"/>
            <a:ext cx="5327645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45657E-C81B-47C4-BE55-BDA7CC7C81CB}" type="datetime1">
              <a:rPr lang="fi-FI" smtClean="0"/>
              <a:pPr/>
              <a:t>24.1.2021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Ryhmitä 15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17" name="Suorakulmio 16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17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5199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1299_duoton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4" y="1952491"/>
            <a:ext cx="5727252" cy="1906777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08374" y="3969608"/>
            <a:ext cx="5727252" cy="875930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6" name="Kuva 5" descr="JYU_tunnus_pysty_FIN-ENG_neg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44" y="4928407"/>
            <a:ext cx="1881873" cy="1224530"/>
          </a:xfrm>
          <a:prstGeom prst="rect">
            <a:avLst/>
          </a:prstGeom>
        </p:spPr>
      </p:pic>
      <p:sp>
        <p:nvSpPr>
          <p:cNvPr id="13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5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5486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10"/>
          <p:cNvSpPr>
            <a:spLocks noGrp="1"/>
          </p:cNvSpPr>
          <p:nvPr>
            <p:ph type="pic" sz="quarter" idx="13"/>
          </p:nvPr>
        </p:nvSpPr>
        <p:spPr>
          <a:xfrm>
            <a:off x="3945499" y="0"/>
            <a:ext cx="5198502" cy="6540500"/>
          </a:xfrm>
          <a:custGeom>
            <a:avLst/>
            <a:gdLst>
              <a:gd name="connsiteX0" fmla="*/ 0 w 5198502"/>
              <a:gd name="connsiteY0" fmla="*/ 0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0 w 5198502"/>
              <a:gd name="connsiteY4" fmla="*/ 0 h 6540500"/>
              <a:gd name="connsiteX0" fmla="*/ 2422782 w 5198502"/>
              <a:gd name="connsiteY0" fmla="*/ 18496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2782 w 5198502"/>
              <a:gd name="connsiteY4" fmla="*/ 18496 h 6540500"/>
              <a:gd name="connsiteX0" fmla="*/ 2694035 w 5198502"/>
              <a:gd name="connsiteY0" fmla="*/ 0 h 6583656"/>
              <a:gd name="connsiteX1" fmla="*/ 5198502 w 5198502"/>
              <a:gd name="connsiteY1" fmla="*/ 43156 h 6583656"/>
              <a:gd name="connsiteX2" fmla="*/ 5198502 w 5198502"/>
              <a:gd name="connsiteY2" fmla="*/ 6583656 h 6583656"/>
              <a:gd name="connsiteX3" fmla="*/ 0 w 5198502"/>
              <a:gd name="connsiteY3" fmla="*/ 6583656 h 6583656"/>
              <a:gd name="connsiteX4" fmla="*/ 2694035 w 5198502"/>
              <a:gd name="connsiteY4" fmla="*/ 0 h 6583656"/>
              <a:gd name="connsiteX0" fmla="*/ 2435112 w 5198502"/>
              <a:gd name="connsiteY0" fmla="*/ 36991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35112 w 5198502"/>
              <a:gd name="connsiteY4" fmla="*/ 36991 h 6540500"/>
              <a:gd name="connsiteX0" fmla="*/ 2428947 w 5198502"/>
              <a:gd name="connsiteY0" fmla="*/ 6165 h 6540500"/>
              <a:gd name="connsiteX1" fmla="*/ 5198502 w 5198502"/>
              <a:gd name="connsiteY1" fmla="*/ 0 h 6540500"/>
              <a:gd name="connsiteX2" fmla="*/ 5198502 w 5198502"/>
              <a:gd name="connsiteY2" fmla="*/ 6540500 h 6540500"/>
              <a:gd name="connsiteX3" fmla="*/ 0 w 5198502"/>
              <a:gd name="connsiteY3" fmla="*/ 6540500 h 6540500"/>
              <a:gd name="connsiteX4" fmla="*/ 2428947 w 5198502"/>
              <a:gd name="connsiteY4" fmla="*/ 6165 h 654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8502" h="6540500">
                <a:moveTo>
                  <a:pt x="2428947" y="6165"/>
                </a:moveTo>
                <a:lnTo>
                  <a:pt x="5198502" y="0"/>
                </a:lnTo>
                <a:lnTo>
                  <a:pt x="5198502" y="6540500"/>
                </a:lnTo>
                <a:lnTo>
                  <a:pt x="0" y="6540500"/>
                </a:lnTo>
                <a:lnTo>
                  <a:pt x="2428947" y="6165"/>
                </a:lnTo>
                <a:close/>
              </a:path>
            </a:pathLst>
          </a:custGeom>
          <a:solidFill>
            <a:schemeClr val="accent5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Helvetica" pitchFamily="34" charset="0"/>
              </a:defRPr>
            </a:lvl1pPr>
          </a:lstStyle>
          <a:p>
            <a:endParaRPr lang="fi-FI" dirty="0"/>
          </a:p>
        </p:txBody>
      </p:sp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2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3382046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E27FF40-B8EF-44D5-A1E0-87F23FB88C8B}" type="datetime1">
              <a:rPr lang="fi-FI" smtClean="0"/>
              <a:pPr/>
              <a:t>24.1.2021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Ryhmitä 15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17" name="Suorakulmio 16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17" descr="JYU_tunnus-25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909068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4" name="Kuva 3" descr="DSC_0599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473450"/>
          </a:xfrm>
          <a:prstGeom prst="rect">
            <a:avLst/>
          </a:prstGeom>
        </p:spPr>
      </p:pic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CBA730CD-C22B-4C1C-BB64-A524C293575F}" type="datetime1">
              <a:rPr lang="fi-FI" smtClean="0"/>
              <a:pPr/>
              <a:t>24.1.2021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Ryhmitä 17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19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05008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5" name="Kuva 4" descr="_DSC8463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473824"/>
          </a:xfrm>
          <a:prstGeom prst="rect">
            <a:avLst/>
          </a:prstGeom>
        </p:spPr>
      </p:pic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Ryhmitä 17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19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617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Kuvan paikkamerkki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3473450"/>
          </a:xfrm>
          <a:custGeom>
            <a:avLst/>
            <a:gdLst>
              <a:gd name="connsiteX0" fmla="*/ 0 w 9144000"/>
              <a:gd name="connsiteY0" fmla="*/ 0 h 3473450"/>
              <a:gd name="connsiteX1" fmla="*/ 9144000 w 9144000"/>
              <a:gd name="connsiteY1" fmla="*/ 0 h 3473450"/>
              <a:gd name="connsiteX2" fmla="*/ 9144000 w 9144000"/>
              <a:gd name="connsiteY2" fmla="*/ 3473450 h 3473450"/>
              <a:gd name="connsiteX3" fmla="*/ 0 w 9144000"/>
              <a:gd name="connsiteY3" fmla="*/ 3473450 h 3473450"/>
              <a:gd name="connsiteX4" fmla="*/ 0 w 9144000"/>
              <a:gd name="connsiteY4" fmla="*/ 0 h 3473450"/>
              <a:gd name="connsiteX0" fmla="*/ 0 w 9144000"/>
              <a:gd name="connsiteY0" fmla="*/ 0 h 3473450"/>
              <a:gd name="connsiteX1" fmla="*/ 419209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394184 w 9144000"/>
              <a:gd name="connsiteY1" fmla="*/ 12421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9144000 w 9144000"/>
              <a:gd name="connsiteY2" fmla="*/ 0 h 3473450"/>
              <a:gd name="connsiteX3" fmla="*/ 9144000 w 9144000"/>
              <a:gd name="connsiteY3" fmla="*/ 3473450 h 3473450"/>
              <a:gd name="connsiteX4" fmla="*/ 0 w 9144000"/>
              <a:gd name="connsiteY4" fmla="*/ 3473450 h 3473450"/>
              <a:gd name="connsiteX5" fmla="*/ 0 w 9144000"/>
              <a:gd name="connsiteY5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9144000 w 9144000"/>
              <a:gd name="connsiteY3" fmla="*/ 0 h 3473450"/>
              <a:gd name="connsiteX4" fmla="*/ 9144000 w 9144000"/>
              <a:gd name="connsiteY4" fmla="*/ 3473450 h 3473450"/>
              <a:gd name="connsiteX5" fmla="*/ 0 w 9144000"/>
              <a:gd name="connsiteY5" fmla="*/ 3473450 h 3473450"/>
              <a:gd name="connsiteX6" fmla="*/ 0 w 9144000"/>
              <a:gd name="connsiteY6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88843 w 9144000"/>
              <a:gd name="connsiteY3" fmla="*/ 6256 h 3473450"/>
              <a:gd name="connsiteX4" fmla="*/ 9144000 w 9144000"/>
              <a:gd name="connsiteY4" fmla="*/ 0 h 3473450"/>
              <a:gd name="connsiteX5" fmla="*/ 9144000 w 9144000"/>
              <a:gd name="connsiteY5" fmla="*/ 3473450 h 3473450"/>
              <a:gd name="connsiteX6" fmla="*/ 0 w 9144000"/>
              <a:gd name="connsiteY6" fmla="*/ 3473450 h 3473450"/>
              <a:gd name="connsiteX7" fmla="*/ 0 w 9144000"/>
              <a:gd name="connsiteY7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70075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44180 w 9144000"/>
              <a:gd name="connsiteY2" fmla="*/ 114482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616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37507 w 9144000"/>
              <a:gd name="connsiteY1" fmla="*/ 104986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95099 w 9144000"/>
              <a:gd name="connsiteY3" fmla="*/ 113856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0459 w 9144000"/>
              <a:gd name="connsiteY3" fmla="*/ 1263011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0 w 9144000"/>
              <a:gd name="connsiteY7" fmla="*/ 3473450 h 3473450"/>
              <a:gd name="connsiteX8" fmla="*/ 0 w 9144000"/>
              <a:gd name="connsiteY8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28218 w 9144000"/>
              <a:gd name="connsiteY7" fmla="*/ 3473378 h 3473450"/>
              <a:gd name="connsiteX8" fmla="*/ 0 w 9144000"/>
              <a:gd name="connsiteY8" fmla="*/ 3473450 h 3473450"/>
              <a:gd name="connsiteX9" fmla="*/ 0 w 9144000"/>
              <a:gd name="connsiteY9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625856 w 9144000"/>
              <a:gd name="connsiteY7" fmla="*/ 3473378 h 3473450"/>
              <a:gd name="connsiteX8" fmla="*/ 428218 w 9144000"/>
              <a:gd name="connsiteY8" fmla="*/ 3473378 h 3473450"/>
              <a:gd name="connsiteX9" fmla="*/ 0 w 9144000"/>
              <a:gd name="connsiteY9" fmla="*/ 3473450 h 3473450"/>
              <a:gd name="connsiteX10" fmla="*/ 0 w 9144000"/>
              <a:gd name="connsiteY10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625856 w 9144000"/>
              <a:gd name="connsiteY8" fmla="*/ 3473378 h 3473450"/>
              <a:gd name="connsiteX9" fmla="*/ 428218 w 9144000"/>
              <a:gd name="connsiteY9" fmla="*/ 3473378 h 3473450"/>
              <a:gd name="connsiteX10" fmla="*/ 0 w 9144000"/>
              <a:gd name="connsiteY10" fmla="*/ 3473450 h 3473450"/>
              <a:gd name="connsiteX11" fmla="*/ 0 w 9144000"/>
              <a:gd name="connsiteY11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589614 w 9144000"/>
              <a:gd name="connsiteY8" fmla="*/ 3469718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625856 w 9144000"/>
              <a:gd name="connsiteY9" fmla="*/ 3473378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387779 w 9144000"/>
              <a:gd name="connsiteY3" fmla="*/ 114222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388843 w 9144000"/>
              <a:gd name="connsiteY4" fmla="*/ 625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48884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9289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512187 w 9144000"/>
              <a:gd name="connsiteY3" fmla="*/ 114222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22221 w 9144000"/>
              <a:gd name="connsiteY2" fmla="*/ 114116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19208 w 9144000"/>
              <a:gd name="connsiteY1" fmla="*/ 2505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7689 h 3473450"/>
              <a:gd name="connsiteX2" fmla="*/ 463690 w 9144000"/>
              <a:gd name="connsiteY2" fmla="*/ 1084145 h 3473450"/>
              <a:gd name="connsiteX3" fmla="*/ 1284105 w 9144000"/>
              <a:gd name="connsiteY3" fmla="*/ 1085209 h 3473450"/>
              <a:gd name="connsiteX4" fmla="*/ 1285170 w 9144000"/>
              <a:gd name="connsiteY4" fmla="*/ 11439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90354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9296 h 3482746"/>
              <a:gd name="connsiteX1" fmla="*/ 460678 w 9144000"/>
              <a:gd name="connsiteY1" fmla="*/ 16985 h 3482746"/>
              <a:gd name="connsiteX2" fmla="*/ 463690 w 9144000"/>
              <a:gd name="connsiteY2" fmla="*/ 1093441 h 3482746"/>
              <a:gd name="connsiteX3" fmla="*/ 1284105 w 9144000"/>
              <a:gd name="connsiteY3" fmla="*/ 1094505 h 3482746"/>
              <a:gd name="connsiteX4" fmla="*/ 1414763 w 9144000"/>
              <a:gd name="connsiteY4" fmla="*/ 0 h 3482746"/>
              <a:gd name="connsiteX5" fmla="*/ 9144000 w 9144000"/>
              <a:gd name="connsiteY5" fmla="*/ 9296 h 3482746"/>
              <a:gd name="connsiteX6" fmla="*/ 9144000 w 9144000"/>
              <a:gd name="connsiteY6" fmla="*/ 3482746 h 3482746"/>
              <a:gd name="connsiteX7" fmla="*/ 4776273 w 9144000"/>
              <a:gd name="connsiteY7" fmla="*/ 3482674 h 3482746"/>
              <a:gd name="connsiteX8" fmla="*/ 4776273 w 9144000"/>
              <a:gd name="connsiteY8" fmla="*/ 2732366 h 3482746"/>
              <a:gd name="connsiteX9" fmla="*/ 424558 w 9144000"/>
              <a:gd name="connsiteY9" fmla="*/ 2728706 h 3482746"/>
              <a:gd name="connsiteX10" fmla="*/ 428218 w 9144000"/>
              <a:gd name="connsiteY10" fmla="*/ 3482674 h 3482746"/>
              <a:gd name="connsiteX11" fmla="*/ 0 w 9144000"/>
              <a:gd name="connsiteY11" fmla="*/ 3482746 h 3482746"/>
              <a:gd name="connsiteX12" fmla="*/ 0 w 9144000"/>
              <a:gd name="connsiteY12" fmla="*/ 9296 h 3482746"/>
              <a:gd name="connsiteX0" fmla="*/ 0 w 9144000"/>
              <a:gd name="connsiteY0" fmla="*/ 4112 h 3477562"/>
              <a:gd name="connsiteX1" fmla="*/ 460678 w 9144000"/>
              <a:gd name="connsiteY1" fmla="*/ 11801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5862 w 9144000"/>
              <a:gd name="connsiteY1" fmla="*/ 1434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84105 w 9144000"/>
              <a:gd name="connsiteY3" fmla="*/ 108932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90 w 9144000"/>
              <a:gd name="connsiteY2" fmla="*/ 1088257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72123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3284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25266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118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80 w 9144000"/>
              <a:gd name="connsiteY2" fmla="*/ 102144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753918 w 9144000"/>
              <a:gd name="connsiteY2" fmla="*/ 1432687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75727 w 9144000"/>
              <a:gd name="connsiteY2" fmla="*/ 1499211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626918 w 9144000"/>
              <a:gd name="connsiteY2" fmla="*/ 151735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57584 w 9144000"/>
              <a:gd name="connsiteY2" fmla="*/ 1523402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9679 w 9144000"/>
              <a:gd name="connsiteY2" fmla="*/ 1033544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584583 w 9144000"/>
              <a:gd name="connsiteY2" fmla="*/ 1172639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90095 w 9144000"/>
              <a:gd name="connsiteY3" fmla="*/ 1119275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4112 h 3477562"/>
              <a:gd name="connsiteX1" fmla="*/ 460678 w 9144000"/>
              <a:gd name="connsiteY1" fmla="*/ 6617 h 3477562"/>
              <a:gd name="connsiteX2" fmla="*/ 463631 w 9144000"/>
              <a:gd name="connsiteY2" fmla="*/ 1027496 h 3477562"/>
              <a:gd name="connsiteX3" fmla="*/ 1217523 w 9144000"/>
              <a:gd name="connsiteY3" fmla="*/ 1028561 h 3477562"/>
              <a:gd name="connsiteX4" fmla="*/ 1279988 w 9144000"/>
              <a:gd name="connsiteY4" fmla="*/ 0 h 3477562"/>
              <a:gd name="connsiteX5" fmla="*/ 9144000 w 9144000"/>
              <a:gd name="connsiteY5" fmla="*/ 4112 h 3477562"/>
              <a:gd name="connsiteX6" fmla="*/ 9144000 w 9144000"/>
              <a:gd name="connsiteY6" fmla="*/ 3477562 h 3477562"/>
              <a:gd name="connsiteX7" fmla="*/ 4776273 w 9144000"/>
              <a:gd name="connsiteY7" fmla="*/ 3477490 h 3477562"/>
              <a:gd name="connsiteX8" fmla="*/ 4776273 w 9144000"/>
              <a:gd name="connsiteY8" fmla="*/ 2727182 h 3477562"/>
              <a:gd name="connsiteX9" fmla="*/ 424558 w 9144000"/>
              <a:gd name="connsiteY9" fmla="*/ 2723522 h 3477562"/>
              <a:gd name="connsiteX10" fmla="*/ 428218 w 9144000"/>
              <a:gd name="connsiteY10" fmla="*/ 3477490 h 3477562"/>
              <a:gd name="connsiteX11" fmla="*/ 0 w 9144000"/>
              <a:gd name="connsiteY11" fmla="*/ 3477562 h 3477562"/>
              <a:gd name="connsiteX12" fmla="*/ 0 w 9144000"/>
              <a:gd name="connsiteY12" fmla="*/ 4112 h 3477562"/>
              <a:gd name="connsiteX0" fmla="*/ 0 w 9144000"/>
              <a:gd name="connsiteY0" fmla="*/ 22255 h 3495705"/>
              <a:gd name="connsiteX1" fmla="*/ 460678 w 9144000"/>
              <a:gd name="connsiteY1" fmla="*/ 24760 h 3495705"/>
              <a:gd name="connsiteX2" fmla="*/ 463631 w 9144000"/>
              <a:gd name="connsiteY2" fmla="*/ 1045639 h 3495705"/>
              <a:gd name="connsiteX3" fmla="*/ 1217523 w 9144000"/>
              <a:gd name="connsiteY3" fmla="*/ 1046704 h 3495705"/>
              <a:gd name="connsiteX4" fmla="*/ 1207416 w 9144000"/>
              <a:gd name="connsiteY4" fmla="*/ 0 h 3495705"/>
              <a:gd name="connsiteX5" fmla="*/ 9144000 w 9144000"/>
              <a:gd name="connsiteY5" fmla="*/ 22255 h 3495705"/>
              <a:gd name="connsiteX6" fmla="*/ 9144000 w 9144000"/>
              <a:gd name="connsiteY6" fmla="*/ 3495705 h 3495705"/>
              <a:gd name="connsiteX7" fmla="*/ 4776273 w 9144000"/>
              <a:gd name="connsiteY7" fmla="*/ 3495633 h 3495705"/>
              <a:gd name="connsiteX8" fmla="*/ 4776273 w 9144000"/>
              <a:gd name="connsiteY8" fmla="*/ 2745325 h 3495705"/>
              <a:gd name="connsiteX9" fmla="*/ 424558 w 9144000"/>
              <a:gd name="connsiteY9" fmla="*/ 2741665 h 3495705"/>
              <a:gd name="connsiteX10" fmla="*/ 428218 w 9144000"/>
              <a:gd name="connsiteY10" fmla="*/ 3495633 h 3495705"/>
              <a:gd name="connsiteX11" fmla="*/ 0 w 9144000"/>
              <a:gd name="connsiteY11" fmla="*/ 3495705 h 3495705"/>
              <a:gd name="connsiteX12" fmla="*/ 0 w 9144000"/>
              <a:gd name="connsiteY12" fmla="*/ 22255 h 3495705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74506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07416 w 9144000"/>
              <a:gd name="connsiteY4" fmla="*/ 7983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189273 w 9144000"/>
              <a:gd name="connsiteY4" fmla="*/ 80554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  <a:gd name="connsiteX0" fmla="*/ 0 w 9144000"/>
              <a:gd name="connsiteY0" fmla="*/ 0 h 3473450"/>
              <a:gd name="connsiteX1" fmla="*/ 460678 w 9144000"/>
              <a:gd name="connsiteY1" fmla="*/ 2505 h 3473450"/>
              <a:gd name="connsiteX2" fmla="*/ 463631 w 9144000"/>
              <a:gd name="connsiteY2" fmla="*/ 1023384 h 3473450"/>
              <a:gd name="connsiteX3" fmla="*/ 1217523 w 9144000"/>
              <a:gd name="connsiteY3" fmla="*/ 1024449 h 3473450"/>
              <a:gd name="connsiteX4" fmla="*/ 1213464 w 9144000"/>
              <a:gd name="connsiteY4" fmla="*/ 1935 h 3473450"/>
              <a:gd name="connsiteX5" fmla="*/ 9144000 w 9144000"/>
              <a:gd name="connsiteY5" fmla="*/ 0 h 3473450"/>
              <a:gd name="connsiteX6" fmla="*/ 9144000 w 9144000"/>
              <a:gd name="connsiteY6" fmla="*/ 3473450 h 3473450"/>
              <a:gd name="connsiteX7" fmla="*/ 4776273 w 9144000"/>
              <a:gd name="connsiteY7" fmla="*/ 3473378 h 3473450"/>
              <a:gd name="connsiteX8" fmla="*/ 4776273 w 9144000"/>
              <a:gd name="connsiteY8" fmla="*/ 2723070 h 3473450"/>
              <a:gd name="connsiteX9" fmla="*/ 424558 w 9144000"/>
              <a:gd name="connsiteY9" fmla="*/ 2719410 h 3473450"/>
              <a:gd name="connsiteX10" fmla="*/ 428218 w 9144000"/>
              <a:gd name="connsiteY10" fmla="*/ 3473378 h 3473450"/>
              <a:gd name="connsiteX11" fmla="*/ 0 w 9144000"/>
              <a:gd name="connsiteY11" fmla="*/ 3473450 h 3473450"/>
              <a:gd name="connsiteX12" fmla="*/ 0 w 9144000"/>
              <a:gd name="connsiteY12" fmla="*/ 0 h 347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144000" h="3473450">
                <a:moveTo>
                  <a:pt x="0" y="0"/>
                </a:moveTo>
                <a:lnTo>
                  <a:pt x="460678" y="2505"/>
                </a:lnTo>
                <a:cubicBezTo>
                  <a:pt x="467258" y="181367"/>
                  <a:pt x="460712" y="888442"/>
                  <a:pt x="463631" y="1023384"/>
                </a:cubicBezTo>
                <a:lnTo>
                  <a:pt x="1217523" y="1024449"/>
                </a:lnTo>
                <a:cubicBezTo>
                  <a:pt x="1217622" y="1021952"/>
                  <a:pt x="1212357" y="439565"/>
                  <a:pt x="1213464" y="1935"/>
                </a:cubicBezTo>
                <a:lnTo>
                  <a:pt x="9144000" y="0"/>
                </a:lnTo>
                <a:lnTo>
                  <a:pt x="9144000" y="3473450"/>
                </a:lnTo>
                <a:lnTo>
                  <a:pt x="4776273" y="3473378"/>
                </a:lnTo>
                <a:lnTo>
                  <a:pt x="4776273" y="2723070"/>
                </a:lnTo>
                <a:lnTo>
                  <a:pt x="424558" y="2719410"/>
                </a:lnTo>
                <a:lnTo>
                  <a:pt x="428218" y="3473378"/>
                </a:lnTo>
                <a:lnTo>
                  <a:pt x="0" y="3473450"/>
                </a:lnTo>
                <a:lnTo>
                  <a:pt x="0" y="0"/>
                </a:lnTo>
                <a:close/>
              </a:path>
            </a:pathLst>
          </a:custGeom>
          <a:solidFill>
            <a:srgbClr val="EEEFEE"/>
          </a:solidFill>
        </p:spPr>
        <p:txBody>
          <a:bodyPr anchor="ctr"/>
          <a:lstStyle>
            <a:lvl1pPr marL="0" indent="0" algn="ctr">
              <a:buNone/>
              <a:defRPr>
                <a:latin typeface="Helvetica" pitchFamily="34" charset="0"/>
              </a:defRPr>
            </a:lvl1pPr>
          </a:lstStyle>
          <a:p>
            <a:endParaRPr lang="fi-FI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425824" y="2719294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4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36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4" y="5162831"/>
            <a:ext cx="3541059" cy="1142345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2"/>
                </a:solidFill>
                <a:latin typeface="Helvetica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908176" y="3937000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Ryhmitä 17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19" descr="JYU_tunnus-25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2793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Kuva 15" descr="DSC_1474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3764582"/>
          </a:xfrm>
          <a:prstGeom prst="rect">
            <a:avLst/>
          </a:prstGeom>
        </p:spPr>
      </p:pic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7" name="Ryhmitä 16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19" name="Suorakulmio 18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19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805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0180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3764582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tsikko 1"/>
          <p:cNvSpPr>
            <a:spLocks noGrp="1"/>
          </p:cNvSpPr>
          <p:nvPr>
            <p:ph type="title"/>
          </p:nvPr>
        </p:nvSpPr>
        <p:spPr>
          <a:xfrm>
            <a:off x="722313" y="4085663"/>
            <a:ext cx="7772400" cy="1043773"/>
          </a:xfrm>
        </p:spPr>
        <p:txBody>
          <a:bodyPr anchor="t">
            <a:normAutofit/>
          </a:bodyPr>
          <a:lstStyle>
            <a:lvl1pPr algn="l">
              <a:defRPr sz="36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9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>
              <a:buClr>
                <a:schemeClr val="bg1"/>
              </a:buClr>
              <a:buFont typeface="Arial"/>
              <a:buChar char="•"/>
              <a:defRPr sz="20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800" b="1">
                <a:solidFill>
                  <a:schemeClr val="bg1"/>
                </a:solidFill>
              </a:defRPr>
            </a:lvl2pPr>
            <a:lvl3pPr>
              <a:defRPr sz="1600" b="1">
                <a:solidFill>
                  <a:schemeClr val="bg1"/>
                </a:solidFill>
              </a:defRPr>
            </a:lvl3pPr>
            <a:lvl4pPr>
              <a:defRPr sz="1400" b="1">
                <a:solidFill>
                  <a:schemeClr val="bg1"/>
                </a:solidFill>
              </a:defRPr>
            </a:lvl4pPr>
            <a:lvl5pPr>
              <a:defRPr sz="1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grpSp>
        <p:nvGrpSpPr>
          <p:cNvPr id="16" name="Ryhmitä 15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18" name="Suorakulmio 17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0" name="Kuva 19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73162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6841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8678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844698"/>
            <a:ext cx="4038600" cy="4557157"/>
          </a:xfrm>
        </p:spPr>
        <p:txBody>
          <a:bodyPr/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63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8"/>
            <a:ext cx="4040188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697089"/>
            <a:ext cx="4040188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844698"/>
            <a:ext cx="4041775" cy="852391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Helvetica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697089"/>
            <a:ext cx="4041775" cy="3704765"/>
          </a:xfrm>
        </p:spPr>
        <p:txBody>
          <a:bodyPr>
            <a:normAutofit/>
          </a:bodyPr>
          <a:lstStyle>
            <a:lvl1pPr>
              <a:defRPr sz="20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600">
                <a:latin typeface="Helvetica" pitchFamily="34" charset="0"/>
              </a:defRPr>
            </a:lvl3pPr>
            <a:lvl4pPr>
              <a:defRPr sz="1400">
                <a:latin typeface="Helvetica" pitchFamily="34" charset="0"/>
              </a:defRPr>
            </a:lvl4pPr>
            <a:lvl5pPr>
              <a:defRPr sz="1400">
                <a:latin typeface="Helvetica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75778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48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DSC 3006_duoton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4" y="1952491"/>
            <a:ext cx="5727252" cy="1906777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08374" y="3969608"/>
            <a:ext cx="5727252" cy="875930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3" name="Kuva 12" descr="JYU_tunnus_pysty_FIN-ENG_neg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44" y="4928407"/>
            <a:ext cx="1881873" cy="1224530"/>
          </a:xfrm>
          <a:prstGeom prst="rect">
            <a:avLst/>
          </a:prstGeom>
        </p:spPr>
      </p:pic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tx2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4668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27332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10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1341344"/>
            <a:ext cx="3008313" cy="1162050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1341344"/>
            <a:ext cx="5111750" cy="5001185"/>
          </a:xfrm>
        </p:spPr>
        <p:txBody>
          <a:bodyPr>
            <a:normAutofit/>
          </a:bodyPr>
          <a:lstStyle>
            <a:lvl1pPr>
              <a:defRPr sz="2800">
                <a:latin typeface="Helvetica" pitchFamily="34" charset="0"/>
              </a:defRPr>
            </a:lvl1pPr>
            <a:lvl2pPr>
              <a:defRPr sz="2400">
                <a:latin typeface="Helvetica" pitchFamily="34" charset="0"/>
              </a:defRPr>
            </a:lvl2pPr>
            <a:lvl3pPr>
              <a:defRPr sz="2000">
                <a:latin typeface="Helvetica" pitchFamily="34" charset="0"/>
              </a:defRPr>
            </a:lvl3pPr>
            <a:lvl4pPr>
              <a:defRPr sz="1800">
                <a:latin typeface="Helvetica" pitchFamily="34" charset="0"/>
              </a:defRPr>
            </a:lvl4pPr>
            <a:lvl5pPr>
              <a:defRPr sz="1800">
                <a:latin typeface="Helvetica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2503394"/>
            <a:ext cx="3008313" cy="3839135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07054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Helvetica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7522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62681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3221AF-A950-2C49-A6A7-2D6A6A67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9457355-AD1B-764C-B7FB-55926F49D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AB265E5-BAAF-D747-A2EE-DFABA9EC5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01252-A6B2-BB43-8411-9F89622CA4EE}" type="datetimeFigureOut">
              <a:rPr lang="fi-FI" smtClean="0"/>
              <a:t>21.1.2021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CA31F4D-1716-E546-B2A9-E1973CB6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003C04-787B-8245-85D1-2A10CCCFE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0C6EC-1CAB-3845-8322-C07902565F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170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5753100" y="274638"/>
            <a:ext cx="20574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143500" cy="5851525"/>
          </a:xfrm>
        </p:spPr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9" name="Suorakulmio 8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Ryhmitä 13"/>
          <p:cNvGrpSpPr/>
          <p:nvPr userDrawn="1"/>
        </p:nvGrpSpPr>
        <p:grpSpPr>
          <a:xfrm rot="5400000">
            <a:off x="8248258" y="142284"/>
            <a:ext cx="763388" cy="1028096"/>
            <a:chOff x="457200" y="-1"/>
            <a:chExt cx="827393" cy="1114295"/>
          </a:xfrm>
        </p:grpSpPr>
        <p:sp>
          <p:nvSpPr>
            <p:cNvPr id="15" name="Suorakulmio 14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6" name="Kuva 15" descr="JYU_tunnus-25.png"/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5545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DSC_9509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20805"/>
            <a:ext cx="2147658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20805"/>
            <a:ext cx="454016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Kuva 10" descr="JYU_tunnus_vaaka_FIN_neg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5613406"/>
            <a:ext cx="2456184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20805"/>
            <a:ext cx="831227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EA09D8CB-31E3-46A8-AE6A-C58BF3914EDB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70752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_1474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20805"/>
            <a:ext cx="2147658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rgbClr val="F1563F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20805"/>
            <a:ext cx="454016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Kuva 11" descr="JYU_tunnus_vaaka_FIN_neg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5613406"/>
            <a:ext cx="2456184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20805"/>
            <a:ext cx="831227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EA09D8CB-31E3-46A8-AE6A-C58BF3914EDB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815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DSC_0676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20805"/>
            <a:ext cx="2147658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rgbClr val="F1563F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20805"/>
            <a:ext cx="454016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Kuva 11" descr="JYU_tunnus_vaaka_FIN_neg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5613406"/>
            <a:ext cx="2456184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20805"/>
            <a:ext cx="831227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EA09D8CB-31E3-46A8-AE6A-C58BF3914EDB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426915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1080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20805"/>
            <a:ext cx="831227" cy="180989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EA09D8CB-31E3-46A8-AE6A-C58BF3914EDB}" type="datetime1">
              <a:rPr lang="fi-FI" smtClean="0"/>
              <a:pPr/>
              <a:t>24.1.2021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20805"/>
            <a:ext cx="2147658" cy="180989"/>
          </a:xfr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rgbClr val="F1563F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5" y="6520805"/>
            <a:ext cx="454016" cy="180989"/>
          </a:xfr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Kuva 11" descr="JYU_tunnus_vaaka_FIN_neg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5613406"/>
            <a:ext cx="2456184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2121414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DSC_1438_duoton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4" y="1952491"/>
            <a:ext cx="5727252" cy="1906777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08374" y="3969608"/>
            <a:ext cx="5727252" cy="875930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pic>
        <p:nvPicPr>
          <p:cNvPr id="13" name="Kuva 12" descr="JYU_tunnus_pysty_FIN-ENG_neg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44" y="4928407"/>
            <a:ext cx="1881873" cy="1224530"/>
          </a:xfrm>
          <a:prstGeom prst="rect">
            <a:avLst/>
          </a:prstGeom>
        </p:spPr>
      </p:pic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98620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97743" y="2285615"/>
            <a:ext cx="5948515" cy="2508793"/>
          </a:xfrm>
          <a:effectLst/>
        </p:spPr>
        <p:txBody>
          <a:bodyPr anchor="b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sz="3000" dirty="0">
                <a:solidFill>
                  <a:srgbClr val="F1563F"/>
                </a:solidFill>
                <a:latin typeface="Aleo" panose="020F0802020204030203" pitchFamily="34" charset="0"/>
              </a:rPr>
              <a:t>JYU.</a:t>
            </a:r>
            <a:br>
              <a:rPr lang="fi-FI" sz="3000" dirty="0">
                <a:latin typeface="Aleo" panose="020F0802020204030203" pitchFamily="34" charset="0"/>
              </a:rPr>
            </a:br>
            <a:r>
              <a:rPr lang="fi-FI" sz="3000" dirty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  <a:t>TULEVAISUUDEN </a:t>
            </a:r>
            <a:br>
              <a:rPr lang="fi-FI" sz="3000" dirty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</a:br>
            <a:r>
              <a:rPr lang="fi-FI" sz="3000" dirty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  <a:t>PALVELUKSESSA</a:t>
            </a:r>
            <a:br>
              <a:rPr lang="fi-FI" sz="3000" dirty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</a:br>
            <a:r>
              <a:rPr lang="fi-FI" sz="3000" dirty="0">
                <a:solidFill>
                  <a:schemeClr val="bg1">
                    <a:lumMod val="95000"/>
                  </a:schemeClr>
                </a:solidFill>
                <a:latin typeface="Aleo" panose="020F0802020204030203" pitchFamily="34" charset="0"/>
              </a:rPr>
              <a:t>VUODESTA 1863.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191" y="344808"/>
            <a:ext cx="1523619" cy="131889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8"/>
            <a:ext cx="9144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424453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424453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8503899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7552916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424382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4034FB0-F16B-984E-9F7F-EBDE0736108B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4504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5" y="2403288"/>
            <a:ext cx="5727252" cy="1906777"/>
          </a:xfrm>
          <a:effectLst/>
        </p:spPr>
        <p:txBody>
          <a:bodyPr anchor="b">
            <a:noAutofit/>
          </a:bodyPr>
          <a:lstStyle>
            <a:lvl1pPr algn="ctr">
              <a:defRPr sz="3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08374" y="4539932"/>
            <a:ext cx="5727252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1500" b="1">
                <a:solidFill>
                  <a:schemeClr val="accent5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3" name="Suorakulmio 12"/>
          <p:cNvSpPr/>
          <p:nvPr userDrawn="1"/>
        </p:nvSpPr>
        <p:spPr>
          <a:xfrm>
            <a:off x="0" y="6693648"/>
            <a:ext cx="9144000" cy="17048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424453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tx2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424453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8503899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7552916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424382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08610AC-C6DC-4040-B5DB-3FDA4B18D1E3}" type="datetime1">
              <a:rPr lang="fi-FI" smtClean="0"/>
              <a:t>24.1.2021</a:t>
            </a:fld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2DE20CDB-3AAF-234D-B1E6-880008B18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191" y="1084393"/>
            <a:ext cx="1523619" cy="131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21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B34FBF98-1656-2740-8CFF-CE4CC7304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676"/>
            <a:ext cx="9144000" cy="681689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7200" y="2728183"/>
            <a:ext cx="4411494" cy="1906777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57200" y="4745298"/>
            <a:ext cx="4411494" cy="1106530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0" name="Suora yhdysviiva 19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uora yhdysviiva 20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 userDrawn="1"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67A43509-38E6-B147-9C40-427D60F0ED1A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3" name="Group 23">
            <a:extLst>
              <a:ext uri="{FF2B5EF4-FFF2-40B4-BE49-F238E27FC236}">
                <a16:creationId xmlns:a16="http://schemas.microsoft.com/office/drawing/2014/main" id="{020759A4-4F07-FF48-82FC-FC5BE1B66EB8}"/>
              </a:ext>
            </a:extLst>
          </p:cNvPr>
          <p:cNvGrpSpPr/>
          <p:nvPr userDrawn="1"/>
        </p:nvGrpSpPr>
        <p:grpSpPr>
          <a:xfrm>
            <a:off x="8114191" y="25676"/>
            <a:ext cx="572541" cy="1028096"/>
            <a:chOff x="457200" y="0"/>
            <a:chExt cx="763388" cy="1028096"/>
          </a:xfrm>
        </p:grpSpPr>
        <p:sp>
          <p:nvSpPr>
            <p:cNvPr id="15" name="Suorakulmio 15">
              <a:extLst>
                <a:ext uri="{FF2B5EF4-FFF2-40B4-BE49-F238E27FC236}">
                  <a16:creationId xmlns:a16="http://schemas.microsoft.com/office/drawing/2014/main" id="{456FB161-DE53-3440-A39D-295F315637DB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17" name="Kuva 21">
              <a:extLst>
                <a:ext uri="{FF2B5EF4-FFF2-40B4-BE49-F238E27FC236}">
                  <a16:creationId xmlns:a16="http://schemas.microsoft.com/office/drawing/2014/main" id="{E9A57E90-65B0-A34F-A2C6-F6CD8BAF0C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98866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E3D7F98-E563-BE45-AC86-738A93C062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224"/>
          <a:stretch/>
        </p:blipFill>
        <p:spPr>
          <a:xfrm>
            <a:off x="-1" y="-2367"/>
            <a:ext cx="9143990" cy="6741675"/>
          </a:xfrm>
          <a:prstGeom prst="rect">
            <a:avLst/>
          </a:prstGeom>
        </p:spPr>
      </p:pic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tsikko 1"/>
          <p:cNvSpPr>
            <a:spLocks noGrp="1"/>
          </p:cNvSpPr>
          <p:nvPr>
            <p:ph type="ctrTitle"/>
          </p:nvPr>
        </p:nvSpPr>
        <p:spPr>
          <a:xfrm>
            <a:off x="457200" y="2829277"/>
            <a:ext cx="5444766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5" name="Alaotsikko 2"/>
          <p:cNvSpPr>
            <a:spLocks noGrp="1"/>
          </p:cNvSpPr>
          <p:nvPr>
            <p:ph type="subTitle" idx="1"/>
          </p:nvPr>
        </p:nvSpPr>
        <p:spPr>
          <a:xfrm>
            <a:off x="457200" y="4846392"/>
            <a:ext cx="5444766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3B5E02C-4786-8946-A4E3-50E8C3A48845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D4805FA-630D-4B4B-ACF8-4EF8905EE13B}"/>
              </a:ext>
            </a:extLst>
          </p:cNvPr>
          <p:cNvGrpSpPr/>
          <p:nvPr userDrawn="1"/>
        </p:nvGrpSpPr>
        <p:grpSpPr>
          <a:xfrm>
            <a:off x="457200" y="0"/>
            <a:ext cx="572541" cy="1028096"/>
            <a:chOff x="457200" y="0"/>
            <a:chExt cx="763388" cy="1028096"/>
          </a:xfrm>
        </p:grpSpPr>
        <p:sp>
          <p:nvSpPr>
            <p:cNvPr id="26" name="Suorakulmio 15">
              <a:extLst>
                <a:ext uri="{FF2B5EF4-FFF2-40B4-BE49-F238E27FC236}">
                  <a16:creationId xmlns:a16="http://schemas.microsoft.com/office/drawing/2014/main" id="{54B75E83-71E5-E943-ACB7-47456EEEA50B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383C001A-2A6A-0D43-BD20-BE1EDD0870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71723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1C5C562-1EF7-C94D-94F1-E012ACD14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50" y="18438"/>
            <a:ext cx="9144000" cy="6464299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457200" y="2829277"/>
            <a:ext cx="5444766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457200" y="4846392"/>
            <a:ext cx="5444766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71585F7-AA6F-5044-89F9-0EDF7A5B23EF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11F7B02D-79A3-214C-9408-F04E1B793356}"/>
              </a:ext>
            </a:extLst>
          </p:cNvPr>
          <p:cNvGrpSpPr/>
          <p:nvPr userDrawn="1"/>
        </p:nvGrpSpPr>
        <p:grpSpPr>
          <a:xfrm>
            <a:off x="457200" y="0"/>
            <a:ext cx="572541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3075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FF628D5-D368-D744-8C2F-C19CE21993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96" cy="6541156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457200" y="3384596"/>
            <a:ext cx="5444766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457200" y="5401711"/>
            <a:ext cx="5444766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71585F7-AA6F-5044-89F9-0EDF7A5B23EF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11F7B02D-79A3-214C-9408-F04E1B793356}"/>
              </a:ext>
            </a:extLst>
          </p:cNvPr>
          <p:cNvGrpSpPr/>
          <p:nvPr userDrawn="1"/>
        </p:nvGrpSpPr>
        <p:grpSpPr>
          <a:xfrm>
            <a:off x="457200" y="0"/>
            <a:ext cx="572541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15048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BFED53C-40DF-4E4A-87A1-5AD08D8863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4161"/>
            <a:ext cx="9144000" cy="6532785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457200" y="2829277"/>
            <a:ext cx="5444766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457200" y="4846392"/>
            <a:ext cx="5444766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71585F7-AA6F-5044-89F9-0EDF7A5B23EF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11F7B02D-79A3-214C-9408-F04E1B793356}"/>
              </a:ext>
            </a:extLst>
          </p:cNvPr>
          <p:cNvGrpSpPr/>
          <p:nvPr userDrawn="1"/>
        </p:nvGrpSpPr>
        <p:grpSpPr>
          <a:xfrm>
            <a:off x="457200" y="0"/>
            <a:ext cx="572541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7615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78DB495-543E-C34B-ACBE-FE7ACADAB4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4744"/>
            <a:ext cx="9143992" cy="6570760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457200" y="2829277"/>
            <a:ext cx="5444766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457200" y="4846392"/>
            <a:ext cx="5444766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71585F7-AA6F-5044-89F9-0EDF7A5B23EF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11F7B02D-79A3-214C-9408-F04E1B793356}"/>
              </a:ext>
            </a:extLst>
          </p:cNvPr>
          <p:cNvGrpSpPr/>
          <p:nvPr userDrawn="1"/>
        </p:nvGrpSpPr>
        <p:grpSpPr>
          <a:xfrm>
            <a:off x="457200" y="0"/>
            <a:ext cx="572541" cy="1028096"/>
            <a:chOff x="457200" y="0"/>
            <a:chExt cx="763388" cy="1028096"/>
          </a:xfrm>
        </p:grpSpPr>
        <p:sp>
          <p:nvSpPr>
            <p:cNvPr id="25" name="Suorakulmio 15">
              <a:extLst>
                <a:ext uri="{FF2B5EF4-FFF2-40B4-BE49-F238E27FC236}">
                  <a16:creationId xmlns:a16="http://schemas.microsoft.com/office/drawing/2014/main" id="{D56AE105-3232-684F-A9F5-A53BE953B9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4416BF62-04C6-1044-972E-75157A2D8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0790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4BE6E098-BCEF-D24C-B681-E8BBD75479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42"/>
          <a:stretch/>
        </p:blipFill>
        <p:spPr>
          <a:xfrm>
            <a:off x="-1" y="9459"/>
            <a:ext cx="9143980" cy="668469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191307" y="2830749"/>
            <a:ext cx="544476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191307" y="4847866"/>
            <a:ext cx="544476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8063532" y="0"/>
            <a:ext cx="572541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70953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DB56903C-B9CF-2C40-828C-AEAC0350D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3980" cy="668312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191307" y="3135550"/>
            <a:ext cx="544476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191307" y="5152666"/>
            <a:ext cx="544476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8063532" y="0"/>
            <a:ext cx="572541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978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_DSC692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7200" y="2728181"/>
            <a:ext cx="4411494" cy="1906777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57200" y="4745298"/>
            <a:ext cx="4411494" cy="1106530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0" name="Suora yhdysviiva 19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uora yhdysviiva 20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Ryhmitä 12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16" name="Suorakulmio 15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2" name="Kuva 21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72077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C43EA60-586E-4447-B142-D885A99378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2856"/>
            <a:ext cx="9143971" cy="635815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191307" y="3201251"/>
            <a:ext cx="544476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191307" y="5218367"/>
            <a:ext cx="544476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8063532" y="0"/>
            <a:ext cx="572541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5773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" y="1"/>
            <a:ext cx="9143979" cy="654048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53909" y="3378459"/>
            <a:ext cx="4082163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191307" y="5395575"/>
            <a:ext cx="544476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8063532" y="0"/>
            <a:ext cx="572541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82790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C405C7BE-9AE5-4149-9E84-1AF29ADDAF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580" y="-1"/>
            <a:ext cx="9172569" cy="663357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191307" y="3201251"/>
            <a:ext cx="544476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191307" y="5218367"/>
            <a:ext cx="544476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8063532" y="0"/>
            <a:ext cx="572541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93827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B6EBE2C-9206-9E41-B5CB-1749E33FF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44996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191307" y="3326319"/>
            <a:ext cx="544476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191307" y="5343435"/>
            <a:ext cx="544476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083-D089-7049-93DE-E3B2704DB8F0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998FDE28-3A8A-CC41-B9AE-FC8219BDDC0F}"/>
              </a:ext>
            </a:extLst>
          </p:cNvPr>
          <p:cNvGrpSpPr/>
          <p:nvPr userDrawn="1"/>
        </p:nvGrpSpPr>
        <p:grpSpPr>
          <a:xfrm>
            <a:off x="8063532" y="0"/>
            <a:ext cx="572541" cy="1028096"/>
            <a:chOff x="457200" y="0"/>
            <a:chExt cx="763388" cy="1028096"/>
          </a:xfrm>
        </p:grpSpPr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A7985D08-9F07-8444-8746-56235DC6557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E3D0C92-058E-6940-8D6D-797E16A92D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17130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äliotsikko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B8F56E0B-2F1A-5C4C-AE4F-D350B293C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78" cy="6608732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34569" y="3416841"/>
            <a:ext cx="4504685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3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34569" y="5433956"/>
            <a:ext cx="4504685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FFFFFF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2080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2080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92D80A2-EC1D-6247-A1E4-7284CE909420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8F474B01-B130-B346-8A70-DECF900B3FD9}"/>
              </a:ext>
            </a:extLst>
          </p:cNvPr>
          <p:cNvGrpSpPr/>
          <p:nvPr userDrawn="1"/>
        </p:nvGrpSpPr>
        <p:grpSpPr>
          <a:xfrm>
            <a:off x="457200" y="0"/>
            <a:ext cx="572541" cy="1028096"/>
            <a:chOff x="457200" y="0"/>
            <a:chExt cx="763388" cy="1028096"/>
          </a:xfrm>
        </p:grpSpPr>
        <p:sp>
          <p:nvSpPr>
            <p:cNvPr id="24" name="Suorakulmio 15">
              <a:extLst>
                <a:ext uri="{FF2B5EF4-FFF2-40B4-BE49-F238E27FC236}">
                  <a16:creationId xmlns:a16="http://schemas.microsoft.com/office/drawing/2014/main" id="{5D157C97-AE15-5749-A26B-6B9E9FB02553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7" name="Kuva 21">
              <a:extLst>
                <a:ext uri="{FF2B5EF4-FFF2-40B4-BE49-F238E27FC236}">
                  <a16:creationId xmlns:a16="http://schemas.microsoft.com/office/drawing/2014/main" id="{12D412C8-8E35-674A-B162-72462FE7D6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60191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24C720A-128E-8148-83DF-BC7608AC2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2003" y="1"/>
            <a:ext cx="6138920" cy="6528693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457201" y="1516844"/>
            <a:ext cx="4741260" cy="1589105"/>
          </a:xfrm>
        </p:spPr>
        <p:txBody>
          <a:bodyPr>
            <a:normAutofit/>
          </a:bodyPr>
          <a:lstStyle>
            <a:lvl1pPr algn="l">
              <a:defRPr sz="27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457201" y="3382048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35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7597C8C4-6DA1-C742-9D46-E5003B0E5B74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7" name="Group 23">
            <a:extLst>
              <a:ext uri="{FF2B5EF4-FFF2-40B4-BE49-F238E27FC236}">
                <a16:creationId xmlns:a16="http://schemas.microsoft.com/office/drawing/2014/main" id="{F1AE4CED-F1BA-964E-911A-6F107B03C2FD}"/>
              </a:ext>
            </a:extLst>
          </p:cNvPr>
          <p:cNvGrpSpPr/>
          <p:nvPr userDrawn="1"/>
        </p:nvGrpSpPr>
        <p:grpSpPr>
          <a:xfrm>
            <a:off x="457200" y="0"/>
            <a:ext cx="572541" cy="1028096"/>
            <a:chOff x="457200" y="0"/>
            <a:chExt cx="763388" cy="1028096"/>
          </a:xfrm>
        </p:grpSpPr>
        <p:sp>
          <p:nvSpPr>
            <p:cNvPr id="19" name="Suorakulmio 15">
              <a:extLst>
                <a:ext uri="{FF2B5EF4-FFF2-40B4-BE49-F238E27FC236}">
                  <a16:creationId xmlns:a16="http://schemas.microsoft.com/office/drawing/2014/main" id="{47C5C6DB-3CB5-464E-80B7-2CC30F112BE5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43E5D273-1B11-4C49-B769-A1F65F535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0266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4FC455C4-101A-A641-8304-303C533CCF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5835" y="-12141"/>
            <a:ext cx="5225966" cy="655476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1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tsikko 1"/>
          <p:cNvSpPr>
            <a:spLocks noGrp="1"/>
          </p:cNvSpPr>
          <p:nvPr>
            <p:ph type="title"/>
          </p:nvPr>
        </p:nvSpPr>
        <p:spPr>
          <a:xfrm>
            <a:off x="457201" y="1516844"/>
            <a:ext cx="4741260" cy="1589105"/>
          </a:xfrm>
        </p:spPr>
        <p:txBody>
          <a:bodyPr>
            <a:normAutofit/>
          </a:bodyPr>
          <a:lstStyle>
            <a:lvl1pPr algn="l">
              <a:defRPr sz="27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6" name="Sisällön paikkamerkki 2"/>
          <p:cNvSpPr>
            <a:spLocks noGrp="1"/>
          </p:cNvSpPr>
          <p:nvPr>
            <p:ph idx="1"/>
          </p:nvPr>
        </p:nvSpPr>
        <p:spPr>
          <a:xfrm>
            <a:off x="457201" y="3382048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35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17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2F6C6FE-2BCB-574D-9E89-D023255ACA90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F288E0-BA71-B240-A3CD-875C088D794B}"/>
              </a:ext>
            </a:extLst>
          </p:cNvPr>
          <p:cNvGrpSpPr/>
          <p:nvPr userDrawn="1"/>
        </p:nvGrpSpPr>
        <p:grpSpPr>
          <a:xfrm>
            <a:off x="457200" y="-10696"/>
            <a:ext cx="572541" cy="1028096"/>
            <a:chOff x="457200" y="0"/>
            <a:chExt cx="763388" cy="1028096"/>
          </a:xfrm>
        </p:grpSpPr>
        <p:sp>
          <p:nvSpPr>
            <p:cNvPr id="25" name="Suorakulmio 24">
              <a:extLst>
                <a:ext uri="{FF2B5EF4-FFF2-40B4-BE49-F238E27FC236}">
                  <a16:creationId xmlns:a16="http://schemas.microsoft.com/office/drawing/2014/main" id="{B9D2F8A7-D776-D946-B227-2854B04F52BB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6" name="Kuva 21">
              <a:extLst>
                <a:ext uri="{FF2B5EF4-FFF2-40B4-BE49-F238E27FC236}">
                  <a16:creationId xmlns:a16="http://schemas.microsoft.com/office/drawing/2014/main" id="{C5218B57-BCD5-A041-97DB-117A2C2BC4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59383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13A19E1-1B1C-D04B-9551-8E5C2BCB11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07751" y="0"/>
            <a:ext cx="5636249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516844"/>
            <a:ext cx="4741260" cy="1589105"/>
          </a:xfrm>
        </p:spPr>
        <p:txBody>
          <a:bodyPr/>
          <a:lstStyle>
            <a:lvl1pPr algn="l">
              <a:defRPr b="1" i="0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1" y="3382048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35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4313B751-1C73-F140-8F4C-4EAC8C7B914C}" type="datetime1">
              <a:rPr lang="fi-FI" smtClean="0"/>
              <a:t>24.1.2021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23">
            <a:extLst>
              <a:ext uri="{FF2B5EF4-FFF2-40B4-BE49-F238E27FC236}">
                <a16:creationId xmlns:a16="http://schemas.microsoft.com/office/drawing/2014/main" id="{462F4281-2BCD-2145-8BBB-B4E0D5A44E41}"/>
              </a:ext>
            </a:extLst>
          </p:cNvPr>
          <p:cNvGrpSpPr/>
          <p:nvPr userDrawn="1"/>
        </p:nvGrpSpPr>
        <p:grpSpPr>
          <a:xfrm>
            <a:off x="457200" y="0"/>
            <a:ext cx="572541" cy="1028096"/>
            <a:chOff x="457200" y="0"/>
            <a:chExt cx="763388" cy="1028096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53016C36-37CC-F543-8099-1045FAB3272E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18" name="Kuva 21">
              <a:extLst>
                <a:ext uri="{FF2B5EF4-FFF2-40B4-BE49-F238E27FC236}">
                  <a16:creationId xmlns:a16="http://schemas.microsoft.com/office/drawing/2014/main" id="{A34F1AE1-979D-3E47-9917-E7FC2F789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4235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E1A0164-2F47-B34B-A51D-EE1CFC38FD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424"/>
            <a:ext cx="9144000" cy="383540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F156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085665"/>
            <a:ext cx="7772400" cy="1043773"/>
          </a:xfrm>
        </p:spPr>
        <p:txBody>
          <a:bodyPr anchor="t">
            <a:normAutofit/>
          </a:bodyPr>
          <a:lstStyle>
            <a:lvl1pPr algn="l">
              <a:defRPr sz="27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bg1"/>
              </a:buClr>
              <a:defRPr sz="15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35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050" b="1">
                <a:solidFill>
                  <a:schemeClr val="bg1"/>
                </a:solidFill>
              </a:defRPr>
            </a:lvl4pPr>
            <a:lvl5pPr>
              <a:defRPr sz="10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 userDrawn="1">
            <p:ph type="dt" sz="half" idx="11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B7B90E4D-7DF4-1147-9924-C5F332530C45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7" name="Group 2">
            <a:extLst>
              <a:ext uri="{FF2B5EF4-FFF2-40B4-BE49-F238E27FC236}">
                <a16:creationId xmlns:a16="http://schemas.microsoft.com/office/drawing/2014/main" id="{352BBDAF-4FB1-394A-9567-3BB92C74A39C}"/>
              </a:ext>
            </a:extLst>
          </p:cNvPr>
          <p:cNvGrpSpPr/>
          <p:nvPr userDrawn="1"/>
        </p:nvGrpSpPr>
        <p:grpSpPr>
          <a:xfrm>
            <a:off x="457201" y="0"/>
            <a:ext cx="572541" cy="1028096"/>
            <a:chOff x="457201" y="0"/>
            <a:chExt cx="763388" cy="1028096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6580AA72-B35B-8F4F-8F04-5965515A2D21}"/>
                </a:ext>
              </a:extLst>
            </p:cNvPr>
            <p:cNvSpPr/>
            <p:nvPr userDrawn="1"/>
          </p:nvSpPr>
          <p:spPr>
            <a:xfrm>
              <a:off x="457201" y="0"/>
              <a:ext cx="763388" cy="10280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2" name="Kuva 21">
              <a:extLst>
                <a:ext uri="{FF2B5EF4-FFF2-40B4-BE49-F238E27FC236}">
                  <a16:creationId xmlns:a16="http://schemas.microsoft.com/office/drawing/2014/main" id="{F7D24B1F-032E-514A-BEAF-3D9DE2D9B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8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98036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9B81E7E4-FC8C-D946-B056-326E46CD01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3999" cy="3779140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3877234"/>
            <a:ext cx="9144000" cy="2980766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0" y="3764582"/>
            <a:ext cx="9144000" cy="1126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latin typeface="Helvetica" pitchFamily="34" charset="0"/>
            </a:endParaRPr>
          </a:p>
        </p:txBody>
      </p:sp>
      <p:sp>
        <p:nvSpPr>
          <p:cNvPr id="10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tsikko 1"/>
          <p:cNvSpPr>
            <a:spLocks noGrp="1"/>
          </p:cNvSpPr>
          <p:nvPr>
            <p:ph type="title"/>
          </p:nvPr>
        </p:nvSpPr>
        <p:spPr>
          <a:xfrm>
            <a:off x="722313" y="4085665"/>
            <a:ext cx="7772400" cy="1043773"/>
          </a:xfrm>
        </p:spPr>
        <p:txBody>
          <a:bodyPr anchor="t">
            <a:normAutofit/>
          </a:bodyPr>
          <a:lstStyle>
            <a:lvl1pPr algn="l">
              <a:defRPr sz="2700" b="1" cap="none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19" name="Tekstin paikkamerkki 2"/>
          <p:cNvSpPr>
            <a:spLocks noGrp="1"/>
          </p:cNvSpPr>
          <p:nvPr>
            <p:ph idx="10" hasCustomPrompt="1"/>
          </p:nvPr>
        </p:nvSpPr>
        <p:spPr>
          <a:xfrm>
            <a:off x="722312" y="5314392"/>
            <a:ext cx="7842663" cy="1177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57175" indent="-257175" algn="l">
              <a:buClr>
                <a:schemeClr val="bg1"/>
              </a:buClr>
              <a:buFont typeface="Arial"/>
              <a:buChar char="•"/>
              <a:defRPr sz="1500" b="1">
                <a:solidFill>
                  <a:schemeClr val="bg1"/>
                </a:solidFill>
                <a:latin typeface="Helvetica" pitchFamily="34" charset="0"/>
              </a:defRPr>
            </a:lvl1pPr>
            <a:lvl2pPr>
              <a:defRPr sz="1350" b="1">
                <a:solidFill>
                  <a:schemeClr val="bg1"/>
                </a:solidFill>
              </a:defRPr>
            </a:lvl2pPr>
            <a:lvl3pPr>
              <a:defRPr sz="1200" b="1">
                <a:solidFill>
                  <a:schemeClr val="bg1"/>
                </a:solidFill>
              </a:defRPr>
            </a:lvl3pPr>
            <a:lvl4pPr>
              <a:defRPr sz="1050" b="1">
                <a:solidFill>
                  <a:schemeClr val="bg1"/>
                </a:solidFill>
              </a:defRPr>
            </a:lvl4pPr>
            <a:lvl5pPr>
              <a:defRPr sz="1050" b="1"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Päivämäärän paikkamerkki 3"/>
          <p:cNvSpPr>
            <a:spLocks noGrp="1"/>
          </p:cNvSpPr>
          <p:nvPr>
            <p:ph type="dt" sz="half" idx="11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7B9BBA6-F172-434C-89AD-53D81D5D74FD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6" name="Group 23">
            <a:extLst>
              <a:ext uri="{FF2B5EF4-FFF2-40B4-BE49-F238E27FC236}">
                <a16:creationId xmlns:a16="http://schemas.microsoft.com/office/drawing/2014/main" id="{528E2714-A8CF-6B42-B74E-67A5E0367BED}"/>
              </a:ext>
            </a:extLst>
          </p:cNvPr>
          <p:cNvGrpSpPr/>
          <p:nvPr userDrawn="1"/>
        </p:nvGrpSpPr>
        <p:grpSpPr>
          <a:xfrm>
            <a:off x="457200" y="0"/>
            <a:ext cx="572541" cy="1028096"/>
            <a:chOff x="457200" y="0"/>
            <a:chExt cx="763388" cy="1028096"/>
          </a:xfrm>
        </p:grpSpPr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7F91791D-97D0-384B-9B55-B9C46963927A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7FA66311-70AC-224B-B8AB-2FE67B5BAC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2250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_DSC8395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tsikko 1"/>
          <p:cNvSpPr>
            <a:spLocks noGrp="1"/>
          </p:cNvSpPr>
          <p:nvPr>
            <p:ph type="ctrTitle"/>
          </p:nvPr>
        </p:nvSpPr>
        <p:spPr>
          <a:xfrm>
            <a:off x="457200" y="2829275"/>
            <a:ext cx="5444766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5" name="Alaotsikko 2"/>
          <p:cNvSpPr>
            <a:spLocks noGrp="1"/>
          </p:cNvSpPr>
          <p:nvPr>
            <p:ph type="subTitle" idx="1"/>
          </p:nvPr>
        </p:nvSpPr>
        <p:spPr>
          <a:xfrm>
            <a:off x="457200" y="4846392"/>
            <a:ext cx="5444766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grpSp>
        <p:nvGrpSpPr>
          <p:cNvPr id="28" name="Ryhmitä 27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9" name="Suorakulmio 28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30" name="Kuva 29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10467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5111821-EEF5-CA4F-AF8D-DBEB6E46B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902"/>
            <a:ext cx="9147293" cy="3529311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425824" y="2719296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5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27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5" y="5162833"/>
            <a:ext cx="3541059" cy="1142345"/>
          </a:xfrm>
        </p:spPr>
        <p:txBody>
          <a:bodyPr anchor="t"/>
          <a:lstStyle>
            <a:lvl1pPr marL="0" indent="0">
              <a:buNone/>
              <a:defRPr sz="1500">
                <a:solidFill>
                  <a:schemeClr val="tx2"/>
                </a:solidFill>
                <a:latin typeface="Helvetica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6E5C5AF-6D6F-D644-9C80-9D05F775ED69}" type="datetime1">
              <a:rPr lang="fi-FI" smtClean="0"/>
              <a:t>24.1.2021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526941" y="3720201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latin typeface="Helvetica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23">
            <a:extLst>
              <a:ext uri="{FF2B5EF4-FFF2-40B4-BE49-F238E27FC236}">
                <a16:creationId xmlns:a16="http://schemas.microsoft.com/office/drawing/2014/main" id="{AF70CA8E-4F4E-E94F-A0CA-C91F9F2C5B91}"/>
              </a:ext>
            </a:extLst>
          </p:cNvPr>
          <p:cNvGrpSpPr/>
          <p:nvPr userDrawn="1"/>
        </p:nvGrpSpPr>
        <p:grpSpPr>
          <a:xfrm>
            <a:off x="457200" y="0"/>
            <a:ext cx="572541" cy="1028096"/>
            <a:chOff x="457200" y="0"/>
            <a:chExt cx="763388" cy="1028096"/>
          </a:xfrm>
        </p:grpSpPr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52AF6B33-C78B-1046-99A1-7A92D2EFF94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A6E36625-3D07-C94B-AFB2-F6962E2C6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33093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5111821-EEF5-CA4F-AF8D-DBEB6E46B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347"/>
            <a:ext cx="9147293" cy="3459257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425824" y="2719296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5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27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5" y="5162833"/>
            <a:ext cx="3541059" cy="1142345"/>
          </a:xfrm>
        </p:spPr>
        <p:txBody>
          <a:bodyPr anchor="t"/>
          <a:lstStyle>
            <a:lvl1pPr marL="0" indent="0">
              <a:buNone/>
              <a:defRPr sz="1500">
                <a:solidFill>
                  <a:schemeClr val="tx2"/>
                </a:solidFill>
                <a:latin typeface="Helvetica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6E5C5AF-6D6F-D644-9C80-9D05F775ED69}" type="datetime1">
              <a:rPr lang="fi-FI" smtClean="0"/>
              <a:t>24.1.2021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526941" y="3720201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latin typeface="Helvetica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23">
            <a:extLst>
              <a:ext uri="{FF2B5EF4-FFF2-40B4-BE49-F238E27FC236}">
                <a16:creationId xmlns:a16="http://schemas.microsoft.com/office/drawing/2014/main" id="{AF70CA8E-4F4E-E94F-A0CA-C91F9F2C5B91}"/>
              </a:ext>
            </a:extLst>
          </p:cNvPr>
          <p:cNvGrpSpPr/>
          <p:nvPr userDrawn="1"/>
        </p:nvGrpSpPr>
        <p:grpSpPr>
          <a:xfrm>
            <a:off x="457200" y="0"/>
            <a:ext cx="572541" cy="1028096"/>
            <a:chOff x="457200" y="0"/>
            <a:chExt cx="763388" cy="1028096"/>
          </a:xfrm>
        </p:grpSpPr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52AF6B33-C78B-1046-99A1-7A92D2EFF94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A6E36625-3D07-C94B-AFB2-F6962E2C6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1755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D5111821-EEF5-CA4F-AF8D-DBEB6E46B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786"/>
            <a:ext cx="9147293" cy="3827538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1" name="Suorakulmio 10"/>
          <p:cNvSpPr/>
          <p:nvPr userDrawn="1"/>
        </p:nvSpPr>
        <p:spPr>
          <a:xfrm>
            <a:off x="425824" y="2719296"/>
            <a:ext cx="4347882" cy="2099235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latin typeface="Helvetica" pitchFamily="34" charset="0"/>
            </a:endParaRP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21765" y="3227296"/>
            <a:ext cx="3541059" cy="1763058"/>
          </a:xfrm>
        </p:spPr>
        <p:txBody>
          <a:bodyPr anchor="t">
            <a:normAutofit/>
          </a:bodyPr>
          <a:lstStyle>
            <a:lvl1pPr algn="l">
              <a:defRPr sz="2700" b="1" cap="none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21765" y="5162833"/>
            <a:ext cx="3541059" cy="1142345"/>
          </a:xfrm>
        </p:spPr>
        <p:txBody>
          <a:bodyPr anchor="t"/>
          <a:lstStyle>
            <a:lvl1pPr marL="0" indent="0">
              <a:buNone/>
              <a:defRPr sz="1500">
                <a:solidFill>
                  <a:schemeClr val="tx2"/>
                </a:solidFill>
                <a:latin typeface="Helvetica" pitchFamily="34" charset="0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7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16E5C5AF-6D6F-D644-9C80-9D05F775ED69}" type="datetime1">
              <a:rPr lang="fi-FI" smtClean="0"/>
              <a:t>24.1.2021</a:t>
            </a:fld>
            <a:endParaRPr lang="fi-FI" dirty="0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Sisällön paikkamerkki 2"/>
          <p:cNvSpPr>
            <a:spLocks noGrp="1"/>
          </p:cNvSpPr>
          <p:nvPr>
            <p:ph sz="half" idx="11"/>
          </p:nvPr>
        </p:nvSpPr>
        <p:spPr>
          <a:xfrm>
            <a:off x="4526941" y="3720201"/>
            <a:ext cx="3904130" cy="2368176"/>
          </a:xfrm>
        </p:spPr>
        <p:txBody>
          <a:bodyPr>
            <a:normAutofit/>
          </a:bodyPr>
          <a:lstStyle>
            <a:lvl1pPr marL="0" indent="0">
              <a:buNone/>
              <a:defRPr sz="1050">
                <a:latin typeface="Helvetica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23">
            <a:extLst>
              <a:ext uri="{FF2B5EF4-FFF2-40B4-BE49-F238E27FC236}">
                <a16:creationId xmlns:a16="http://schemas.microsoft.com/office/drawing/2014/main" id="{AF70CA8E-4F4E-E94F-A0CA-C91F9F2C5B91}"/>
              </a:ext>
            </a:extLst>
          </p:cNvPr>
          <p:cNvGrpSpPr/>
          <p:nvPr userDrawn="1"/>
        </p:nvGrpSpPr>
        <p:grpSpPr>
          <a:xfrm>
            <a:off x="457200" y="0"/>
            <a:ext cx="572541" cy="1028096"/>
            <a:chOff x="457200" y="0"/>
            <a:chExt cx="763388" cy="1028096"/>
          </a:xfrm>
        </p:grpSpPr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52AF6B33-C78B-1046-99A1-7A92D2EFF947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A6E36625-3D07-C94B-AFB2-F6962E2C6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3294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tsikon paikkamerkki 1"/>
          <p:cNvSpPr>
            <a:spLocks noGrp="1"/>
          </p:cNvSpPr>
          <p:nvPr>
            <p:ph type="title"/>
          </p:nvPr>
        </p:nvSpPr>
        <p:spPr>
          <a:xfrm>
            <a:off x="457201" y="637578"/>
            <a:ext cx="7368419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F9D46576-D913-A841-B054-014875DAA31A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11218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844700"/>
            <a:ext cx="4038600" cy="4557157"/>
          </a:xfrm>
        </p:spPr>
        <p:txBody>
          <a:bodyPr/>
          <a:lstStyle>
            <a:lvl1pPr>
              <a:defRPr sz="21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500">
                <a:latin typeface="Helvetica" pitchFamily="34" charset="0"/>
              </a:defRPr>
            </a:lvl3pPr>
            <a:lvl4pPr>
              <a:defRPr sz="1350">
                <a:latin typeface="Helvetica" pitchFamily="34" charset="0"/>
              </a:defRPr>
            </a:lvl4pPr>
            <a:lvl5pPr>
              <a:defRPr sz="1350">
                <a:latin typeface="Helvetica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844700"/>
            <a:ext cx="4038600" cy="4557157"/>
          </a:xfrm>
        </p:spPr>
        <p:txBody>
          <a:bodyPr/>
          <a:lstStyle>
            <a:lvl1pPr>
              <a:defRPr sz="21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500">
                <a:latin typeface="Helvetica" pitchFamily="34" charset="0"/>
              </a:defRPr>
            </a:lvl3pPr>
            <a:lvl4pPr>
              <a:defRPr sz="1350">
                <a:latin typeface="Helvetica" pitchFamily="34" charset="0"/>
              </a:defRPr>
            </a:lvl4pPr>
            <a:lvl5pPr>
              <a:defRPr sz="1350">
                <a:latin typeface="Helvetica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368AA11-B73A-2C4F-B8FA-47C8C49BD118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73925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700"/>
            <a:ext cx="4040188" cy="852391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latin typeface="Helvetica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697091"/>
            <a:ext cx="4040188" cy="3704765"/>
          </a:xfrm>
        </p:spPr>
        <p:txBody>
          <a:bodyPr>
            <a:normAutofit/>
          </a:bodyPr>
          <a:lstStyle>
            <a:lvl1pPr>
              <a:defRPr sz="1500">
                <a:latin typeface="Helvetica" pitchFamily="34" charset="0"/>
              </a:defRPr>
            </a:lvl1pPr>
            <a:lvl2pPr>
              <a:defRPr sz="1350">
                <a:latin typeface="Helvetica" pitchFamily="34" charset="0"/>
              </a:defRPr>
            </a:lvl2pPr>
            <a:lvl3pPr>
              <a:defRPr sz="1200">
                <a:latin typeface="Helvetica" pitchFamily="34" charset="0"/>
              </a:defRPr>
            </a:lvl3pPr>
            <a:lvl4pPr>
              <a:defRPr sz="1050">
                <a:latin typeface="Helvetica" pitchFamily="34" charset="0"/>
              </a:defRPr>
            </a:lvl4pPr>
            <a:lvl5pPr>
              <a:defRPr sz="1050">
                <a:latin typeface="Helvetica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6" y="1844700"/>
            <a:ext cx="4041775" cy="852391"/>
          </a:xfrm>
        </p:spPr>
        <p:txBody>
          <a:bodyPr anchor="b">
            <a:normAutofit/>
          </a:bodyPr>
          <a:lstStyle>
            <a:lvl1pPr marL="0" indent="0">
              <a:buNone/>
              <a:defRPr sz="1500" b="1">
                <a:latin typeface="Helvetica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6" y="2697091"/>
            <a:ext cx="4041775" cy="3704765"/>
          </a:xfrm>
        </p:spPr>
        <p:txBody>
          <a:bodyPr>
            <a:normAutofit/>
          </a:bodyPr>
          <a:lstStyle>
            <a:lvl1pPr>
              <a:defRPr sz="1500">
                <a:latin typeface="Helvetica" pitchFamily="34" charset="0"/>
              </a:defRPr>
            </a:lvl1pPr>
            <a:lvl2pPr>
              <a:defRPr sz="1350">
                <a:latin typeface="Helvetica" pitchFamily="34" charset="0"/>
              </a:defRPr>
            </a:lvl2pPr>
            <a:lvl3pPr>
              <a:defRPr sz="1200">
                <a:latin typeface="Helvetica" pitchFamily="34" charset="0"/>
              </a:defRPr>
            </a:lvl3pPr>
            <a:lvl4pPr>
              <a:defRPr sz="1050">
                <a:latin typeface="Helvetica" pitchFamily="34" charset="0"/>
              </a:defRPr>
            </a:lvl4pPr>
            <a:lvl5pPr>
              <a:defRPr sz="1050">
                <a:latin typeface="Helvetica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D124041A-D7AC-0740-969A-8B5B84F7A4B9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4972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08EE7EB-9CF6-FA43-A603-2C39D04C89C9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18672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3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6629496-E812-CC43-9126-819AE9AD3245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39551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1" y="1341344"/>
            <a:ext cx="3008313" cy="1162050"/>
          </a:xfrm>
        </p:spPr>
        <p:txBody>
          <a:bodyPr anchor="b">
            <a:normAutofit/>
          </a:bodyPr>
          <a:lstStyle>
            <a:lvl1pPr algn="l">
              <a:defRPr sz="18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1341346"/>
            <a:ext cx="5111750" cy="5001185"/>
          </a:xfrm>
        </p:spPr>
        <p:txBody>
          <a:bodyPr>
            <a:normAutofit/>
          </a:bodyPr>
          <a:lstStyle>
            <a:lvl1pPr>
              <a:defRPr sz="2100">
                <a:latin typeface="Helvetica" pitchFamily="34" charset="0"/>
              </a:defRPr>
            </a:lvl1pPr>
            <a:lvl2pPr>
              <a:defRPr sz="1800">
                <a:latin typeface="Helvetica" pitchFamily="34" charset="0"/>
              </a:defRPr>
            </a:lvl2pPr>
            <a:lvl3pPr>
              <a:defRPr sz="1500">
                <a:latin typeface="Helvetica" pitchFamily="34" charset="0"/>
              </a:defRPr>
            </a:lvl3pPr>
            <a:lvl4pPr>
              <a:defRPr sz="1350">
                <a:latin typeface="Helvetica" pitchFamily="34" charset="0"/>
              </a:defRPr>
            </a:lvl4pPr>
            <a:lvl5pPr>
              <a:defRPr sz="1350">
                <a:latin typeface="Helvetica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1" y="2503396"/>
            <a:ext cx="3008313" cy="3839135"/>
          </a:xfrm>
        </p:spPr>
        <p:txBody>
          <a:bodyPr/>
          <a:lstStyle>
            <a:lvl1pPr marL="0" indent="0">
              <a:buNone/>
              <a:defRPr sz="1050">
                <a:latin typeface="Helvetica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26E5785-7056-6940-8594-7ED6FA4BE640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85921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1800" b="1">
                <a:latin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>
                <a:latin typeface="Helvetica" pitchFamily="34" charset="0"/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>
                <a:latin typeface="Helvetica" pitchFamily="34" charset="0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6BE65F0-2E78-7242-A984-C91FC36F2CCE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395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_DSC769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7200" y="2829275"/>
            <a:ext cx="5444766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57200" y="4846392"/>
            <a:ext cx="5444766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Ryhmitä 14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3" name="Suorakulmio 22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5" name="Kuva 24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09754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orakulmio 9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" pitchFamily="34" charset="0"/>
              </a:defRPr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" pitchFamily="34" charset="0"/>
              </a:defRPr>
            </a:lvl1pPr>
            <a:lvl2pPr>
              <a:defRPr>
                <a:latin typeface="Helvetica" pitchFamily="34" charset="0"/>
              </a:defRPr>
            </a:lvl2pPr>
            <a:lvl3pPr>
              <a:defRPr>
                <a:latin typeface="Helvetica" pitchFamily="34" charset="0"/>
              </a:defRPr>
            </a:lvl3pPr>
            <a:lvl4pPr>
              <a:defRPr>
                <a:latin typeface="Helvetica" pitchFamily="34" charset="0"/>
              </a:defRPr>
            </a:lvl4pPr>
            <a:lvl5pPr>
              <a:defRPr>
                <a:latin typeface="Helvetica" pitchFamily="34" charset="0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3" name="Suora yhdysviiva 12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E73A1169-973A-9B40-AE1D-2352ECA8036D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472888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5" y="2403288"/>
            <a:ext cx="5727252" cy="1906777"/>
          </a:xfrm>
          <a:effectLst/>
        </p:spPr>
        <p:txBody>
          <a:bodyPr anchor="b">
            <a:noAutofit/>
          </a:bodyPr>
          <a:lstStyle>
            <a:lvl1pPr algn="ctr">
              <a:defRPr sz="3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08374" y="4539932"/>
            <a:ext cx="5727252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1500" b="1">
                <a:solidFill>
                  <a:srgbClr val="C7C9C8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360" y="1045885"/>
            <a:ext cx="204744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8"/>
            <a:ext cx="9144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424453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424453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8503899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7552916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424382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4034FB0-F16B-984E-9F7F-EBDE0736108B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744365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975F191-867E-9E46-AC1A-C5459AC9C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5" y="1"/>
            <a:ext cx="9166634" cy="6858000"/>
          </a:xfrm>
          <a:prstGeom prst="rect">
            <a:avLst/>
          </a:prstGeom>
        </p:spPr>
      </p:pic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20807"/>
            <a:ext cx="2147658" cy="180989"/>
          </a:xfr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6" y="6520807"/>
            <a:ext cx="454016" cy="180989"/>
          </a:xfrm>
        </p:spPr>
        <p:txBody>
          <a:bodyPr/>
          <a:lstStyle>
            <a:lvl1pPr algn="l">
              <a:defRPr sz="675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2080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2080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20807"/>
            <a:ext cx="831227" cy="180989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</a:defRPr>
            </a:lvl1pPr>
          </a:lstStyle>
          <a:p>
            <a:fld id="{82B568B2-162A-7246-B3FC-A16B8EE510FC}" type="datetime1">
              <a:rPr lang="fi-FI" smtClean="0"/>
              <a:t>24.1.2021</a:t>
            </a:fld>
            <a:endParaRPr lang="fi-FI" dirty="0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0960279E-6E11-1C47-9502-10B260F59E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613406"/>
            <a:ext cx="1842137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38599713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99AA18F-667B-9043-A5B4-6DE4DA6507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900"/>
            <a:ext cx="9232968" cy="6937899"/>
          </a:xfrm>
          <a:prstGeom prst="rect">
            <a:avLst/>
          </a:prstGeom>
        </p:spPr>
      </p:pic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20807"/>
            <a:ext cx="2147658" cy="180989"/>
          </a:xfr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rgbClr val="F1563F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6" y="6520807"/>
            <a:ext cx="454016" cy="180989"/>
          </a:xfrm>
        </p:spPr>
        <p:txBody>
          <a:bodyPr/>
          <a:lstStyle>
            <a:lvl1pPr algn="l">
              <a:defRPr sz="675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2080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2080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20807"/>
            <a:ext cx="831227" cy="180989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</a:defRPr>
            </a:lvl1pPr>
          </a:lstStyle>
          <a:p>
            <a:fld id="{FD361EE1-D02E-FC44-9B83-14D83344329D}" type="datetime1">
              <a:rPr lang="fi-FI" smtClean="0"/>
              <a:t>24.1.2021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AB9A4302-F2B8-9E43-892C-249DFBA804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613406"/>
            <a:ext cx="1842137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1217459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uva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6A3EC19E-619F-DA4F-9C93-D0E22AE4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20807"/>
            <a:ext cx="831227" cy="180989"/>
          </a:xfrm>
        </p:spPr>
        <p:txBody>
          <a:bodyPr/>
          <a:lstStyle>
            <a:lvl1pPr algn="ctr">
              <a:defRPr sz="675">
                <a:solidFill>
                  <a:schemeClr val="bg1"/>
                </a:solidFill>
              </a:defRPr>
            </a:lvl1pPr>
          </a:lstStyle>
          <a:p>
            <a:fld id="{11ACA4DC-9D46-1C4A-9FCC-A8A4E2D28BBB}" type="datetime1">
              <a:rPr lang="fi-FI" smtClean="0"/>
              <a:t>24.1.2021</a:t>
            </a:fld>
            <a:endParaRPr lang="fi-FI" dirty="0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20807"/>
            <a:ext cx="2147658" cy="180989"/>
          </a:xfr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rgbClr val="F1563F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6" y="6520807"/>
            <a:ext cx="454016" cy="180989"/>
          </a:xfrm>
        </p:spPr>
        <p:txBody>
          <a:bodyPr/>
          <a:lstStyle>
            <a:lvl1pPr algn="l">
              <a:defRPr sz="675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9" name="Suora yhdysviiva 8"/>
          <p:cNvCxnSpPr/>
          <p:nvPr userDrawn="1"/>
        </p:nvCxnSpPr>
        <p:spPr>
          <a:xfrm>
            <a:off x="8503899" y="652080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 userDrawn="1"/>
        </p:nvCxnSpPr>
        <p:spPr>
          <a:xfrm>
            <a:off x="7552916" y="652080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Kuva 11">
            <a:extLst>
              <a:ext uri="{FF2B5EF4-FFF2-40B4-BE49-F238E27FC236}">
                <a16:creationId xmlns:a16="http://schemas.microsoft.com/office/drawing/2014/main" id="{8D421ED3-9D51-8943-8630-1126939C29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613406"/>
            <a:ext cx="1842137" cy="1088388"/>
          </a:xfrm>
          <a:prstGeom prst="rect">
            <a:avLst/>
          </a:prstGeom>
          <a:effectLst>
            <a:outerShdw blurRad="508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:p14="http://schemas.microsoft.com/office/powerpoint/2010/main" val="10537160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5" y="2403288"/>
            <a:ext cx="5727252" cy="1906777"/>
          </a:xfrm>
          <a:effectLst/>
        </p:spPr>
        <p:txBody>
          <a:bodyPr anchor="b">
            <a:noAutofit/>
          </a:bodyPr>
          <a:lstStyle>
            <a:lvl1pPr algn="ctr">
              <a:defRPr sz="3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08374" y="4539932"/>
            <a:ext cx="5727252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1500" b="1">
                <a:solidFill>
                  <a:srgbClr val="C7C9C8"/>
                </a:solidFill>
                <a:latin typeface="Helvetica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naps.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360" y="1045885"/>
            <a:ext cx="2047442" cy="1332265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8"/>
            <a:ext cx="9144000" cy="17048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424453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424453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8503899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7552916" y="6424453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424382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34034FB0-F16B-984E-9F7F-EBDE0736108B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94387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C4123533-2AA0-814F-923A-6533326359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6992" y="-1"/>
            <a:ext cx="5226276" cy="6540486"/>
          </a:xfrm>
          <a:prstGeom prst="rect">
            <a:avLst/>
          </a:prstGeom>
        </p:spPr>
      </p:pic>
      <p:sp>
        <p:nvSpPr>
          <p:cNvPr id="7" name="Suorakulmio 6"/>
          <p:cNvSpPr/>
          <p:nvPr userDrawn="1"/>
        </p:nvSpPr>
        <p:spPr>
          <a:xfrm>
            <a:off x="0" y="0"/>
            <a:ext cx="6375120" cy="6864136"/>
          </a:xfrm>
          <a:custGeom>
            <a:avLst/>
            <a:gdLst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6553200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737066 w 6553200"/>
              <a:gd name="connsiteY2" fmla="*/ 6858000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58000"/>
              <a:gd name="connsiteX1" fmla="*/ 6553200 w 6553200"/>
              <a:gd name="connsiteY1" fmla="*/ 0 h 6858000"/>
              <a:gd name="connsiteX2" fmla="*/ 3914992 w 6553200"/>
              <a:gd name="connsiteY2" fmla="*/ 6839594 h 6858000"/>
              <a:gd name="connsiteX3" fmla="*/ 0 w 6553200"/>
              <a:gd name="connsiteY3" fmla="*/ 6858000 h 6858000"/>
              <a:gd name="connsiteX4" fmla="*/ 0 w 6553200"/>
              <a:gd name="connsiteY4" fmla="*/ 0 h 6858000"/>
              <a:gd name="connsiteX0" fmla="*/ 0 w 6553200"/>
              <a:gd name="connsiteY0" fmla="*/ 0 h 6864136"/>
              <a:gd name="connsiteX1" fmla="*/ 6553200 w 6553200"/>
              <a:gd name="connsiteY1" fmla="*/ 0 h 6864136"/>
              <a:gd name="connsiteX2" fmla="*/ 3921127 w 6553200"/>
              <a:gd name="connsiteY2" fmla="*/ 6864136 h 6864136"/>
              <a:gd name="connsiteX3" fmla="*/ 0 w 6553200"/>
              <a:gd name="connsiteY3" fmla="*/ 6858000 h 6864136"/>
              <a:gd name="connsiteX4" fmla="*/ 0 w 6553200"/>
              <a:gd name="connsiteY4" fmla="*/ 0 h 686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3200" h="6864136">
                <a:moveTo>
                  <a:pt x="0" y="0"/>
                </a:moveTo>
                <a:lnTo>
                  <a:pt x="6553200" y="0"/>
                </a:lnTo>
                <a:lnTo>
                  <a:pt x="3921127" y="6864136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tx2"/>
              </a:solidFill>
              <a:latin typeface="Helvetica" pitchFamily="34" charset="0"/>
            </a:endParaRPr>
          </a:p>
        </p:txBody>
      </p:sp>
      <p:sp>
        <p:nvSpPr>
          <p:cNvPr id="8" name="Suorakulmio 7"/>
          <p:cNvSpPr/>
          <p:nvPr userDrawn="1"/>
        </p:nvSpPr>
        <p:spPr>
          <a:xfrm>
            <a:off x="-1" y="6540486"/>
            <a:ext cx="9144000" cy="3236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5343906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4" name="Suora yhdysviiva 13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tsikko 1"/>
          <p:cNvSpPr>
            <a:spLocks noGrp="1"/>
          </p:cNvSpPr>
          <p:nvPr>
            <p:ph type="title"/>
          </p:nvPr>
        </p:nvSpPr>
        <p:spPr>
          <a:xfrm>
            <a:off x="457201" y="1516844"/>
            <a:ext cx="4741260" cy="1589105"/>
          </a:xfrm>
        </p:spPr>
        <p:txBody>
          <a:bodyPr>
            <a:normAutofit/>
          </a:bodyPr>
          <a:lstStyle>
            <a:lvl1pPr algn="l">
              <a:defRPr sz="2700" b="1">
                <a:solidFill>
                  <a:schemeClr val="tx2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13" name="Sisällön paikkamerkki 2"/>
          <p:cNvSpPr>
            <a:spLocks noGrp="1"/>
          </p:cNvSpPr>
          <p:nvPr>
            <p:ph idx="1"/>
          </p:nvPr>
        </p:nvSpPr>
        <p:spPr>
          <a:xfrm>
            <a:off x="457201" y="3382048"/>
            <a:ext cx="3620636" cy="29234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350">
                <a:solidFill>
                  <a:schemeClr val="tx2"/>
                </a:solidFill>
                <a:latin typeface="Helvetica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7597C8C4-6DA1-C742-9D46-E5003B0E5B74}" type="datetime1">
              <a:rPr lang="fi-FI" smtClean="0"/>
              <a:t>24.1.2021</a:t>
            </a:fld>
            <a:endParaRPr lang="fi-FI" dirty="0"/>
          </a:p>
        </p:txBody>
      </p:sp>
      <p:grpSp>
        <p:nvGrpSpPr>
          <p:cNvPr id="17" name="Group 23">
            <a:extLst>
              <a:ext uri="{FF2B5EF4-FFF2-40B4-BE49-F238E27FC236}">
                <a16:creationId xmlns:a16="http://schemas.microsoft.com/office/drawing/2014/main" id="{51A010F2-C6FE-D245-B2ED-08F00B96E94D}"/>
              </a:ext>
            </a:extLst>
          </p:cNvPr>
          <p:cNvGrpSpPr/>
          <p:nvPr userDrawn="1"/>
        </p:nvGrpSpPr>
        <p:grpSpPr>
          <a:xfrm>
            <a:off x="457200" y="0"/>
            <a:ext cx="572541" cy="1028096"/>
            <a:chOff x="457200" y="0"/>
            <a:chExt cx="763388" cy="1028096"/>
          </a:xfrm>
        </p:grpSpPr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0BB4F035-8711-2247-8FE9-F4EE050581DF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20" name="Kuva 21">
              <a:extLst>
                <a:ext uri="{FF2B5EF4-FFF2-40B4-BE49-F238E27FC236}">
                  <a16:creationId xmlns:a16="http://schemas.microsoft.com/office/drawing/2014/main" id="{A954DDE7-4282-3945-B9C6-B0CCE7E79F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79903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24.1.2021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80593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24.1.2021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3449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24.1.2021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526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DSC_0674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457200" y="2829275"/>
            <a:ext cx="5444766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457200" y="4846392"/>
            <a:ext cx="5444766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grpSp>
        <p:nvGrpSpPr>
          <p:cNvPr id="15" name="Ryhmitä 14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5" name="Suorakulmio 24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6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60159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24.1.2021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725292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24.1.2021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993335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24.1.2021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61890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24.1.2021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07870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24.1.2021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122411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24.1.2021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525183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24.1.2021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65899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F0A2-FFB0-4B73-9299-81C8FE07D2AC}" type="datetimeFigureOut">
              <a:rPr lang="fi-FI" smtClean="0"/>
              <a:t>24.1.2021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05422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5" y="2403286"/>
            <a:ext cx="5727252" cy="1906777"/>
          </a:xfrm>
          <a:effectLst/>
        </p:spPr>
        <p:txBody>
          <a:bodyPr anchor="b"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08374" y="4539932"/>
            <a:ext cx="5727252" cy="87593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C7C9C8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6" name="Kuva 5" descr="JYU_tunnus_pysty_FIN-ENG_neg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360" y="1045883"/>
            <a:ext cx="2047442" cy="1332266"/>
          </a:xfrm>
          <a:prstGeom prst="rect">
            <a:avLst/>
          </a:prstGeom>
        </p:spPr>
      </p:pic>
      <p:sp>
        <p:nvSpPr>
          <p:cNvPr id="13" name="Suorakulmio 12"/>
          <p:cNvSpPr/>
          <p:nvPr userDrawn="1"/>
        </p:nvSpPr>
        <p:spPr>
          <a:xfrm>
            <a:off x="0" y="6693646"/>
            <a:ext cx="9144000" cy="170489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424451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424451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8503899" y="6424451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7552916" y="6424451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424380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40027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1299_duoton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4" y="1952491"/>
            <a:ext cx="5727252" cy="1906777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08374" y="3969608"/>
            <a:ext cx="5727252" cy="875930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6" name="Kuva 5" descr="JYU_tunnus_pysty_FIN-ENG_neg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44" y="4928407"/>
            <a:ext cx="1881873" cy="1224530"/>
          </a:xfrm>
          <a:prstGeom prst="rect">
            <a:avLst/>
          </a:prstGeom>
        </p:spPr>
      </p:pic>
      <p:sp>
        <p:nvSpPr>
          <p:cNvPr id="13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5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6" name="Suora yhdysviiva 15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349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9770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191307" y="2830749"/>
            <a:ext cx="544476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191307" y="4847866"/>
            <a:ext cx="544476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Ryhmitä 14"/>
          <p:cNvGrpSpPr/>
          <p:nvPr userDrawn="1"/>
        </p:nvGrpSpPr>
        <p:grpSpPr>
          <a:xfrm>
            <a:off x="7872685" y="0"/>
            <a:ext cx="763388" cy="1028096"/>
            <a:chOff x="457200" y="-1"/>
            <a:chExt cx="827393" cy="1114295"/>
          </a:xfrm>
        </p:grpSpPr>
        <p:sp>
          <p:nvSpPr>
            <p:cNvPr id="23" name="Suorakulmio 22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5" name="Kuva 24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703053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DSC 3006_duoton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4" y="1952491"/>
            <a:ext cx="5727252" cy="1906777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08374" y="3969608"/>
            <a:ext cx="5727252" cy="875930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13" name="Kuva 12" descr="JYU_tunnus_pysty_FIN-ENG_neg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44" y="4928407"/>
            <a:ext cx="1881873" cy="1224530"/>
          </a:xfrm>
          <a:prstGeom prst="rect">
            <a:avLst/>
          </a:prstGeom>
        </p:spPr>
      </p:pic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tx2"/>
                </a:solidFill>
              </a:rPr>
              <a:t>JYU.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27171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DSC_1438_duotone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4" y="1952491"/>
            <a:ext cx="5727252" cy="1906777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708374" y="3969608"/>
            <a:ext cx="5727252" cy="875930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pic>
        <p:nvPicPr>
          <p:cNvPr id="13" name="Kuva 12" descr="JYU_tunnus_pysty_FIN-ENG_nega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144" y="4928407"/>
            <a:ext cx="1881873" cy="1224530"/>
          </a:xfrm>
          <a:prstGeom prst="rect">
            <a:avLst/>
          </a:prstGeom>
        </p:spPr>
      </p:pic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7" name="Suora yhdysviiva 16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46589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_DSC6921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7200" y="2728181"/>
            <a:ext cx="4411494" cy="1906777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57200" y="4745298"/>
            <a:ext cx="4411494" cy="1106530"/>
          </a:xfrm>
          <a:effectLst>
            <a:outerShdw blurRad="76200" dist="38100" dir="2700000" algn="tl" rotWithShape="0">
              <a:schemeClr val="tx2">
                <a:alpha val="60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9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0" name="Suora yhdysviiva 19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uora yhdysviiva 20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Ryhmitä 12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16" name="Suorakulmio 15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2" name="Kuva 21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28484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_DSC8395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tsikko 1"/>
          <p:cNvSpPr>
            <a:spLocks noGrp="1"/>
          </p:cNvSpPr>
          <p:nvPr>
            <p:ph type="ctrTitle"/>
          </p:nvPr>
        </p:nvSpPr>
        <p:spPr>
          <a:xfrm>
            <a:off x="457200" y="2829275"/>
            <a:ext cx="5444766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5" name="Alaotsikko 2"/>
          <p:cNvSpPr>
            <a:spLocks noGrp="1"/>
          </p:cNvSpPr>
          <p:nvPr>
            <p:ph type="subTitle" idx="1"/>
          </p:nvPr>
        </p:nvSpPr>
        <p:spPr>
          <a:xfrm>
            <a:off x="457200" y="4846392"/>
            <a:ext cx="5444766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grpSp>
        <p:nvGrpSpPr>
          <p:cNvPr id="28" name="Ryhmitä 27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9" name="Suorakulmio 28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30" name="Kuva 29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93360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_DSC7698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7200" y="2829275"/>
            <a:ext cx="5444766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57200" y="4846392"/>
            <a:ext cx="5444766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Ryhmitä 14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3" name="Suorakulmio 22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5" name="Kuva 24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21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83201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DSC_0674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457200" y="2829275"/>
            <a:ext cx="5444766" cy="1906777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457200" y="4846392"/>
            <a:ext cx="5444766" cy="1106530"/>
          </a:xfrm>
          <a:effectLst>
            <a:outerShdw blurRad="76200" dist="38100" dir="2700000" algn="tl" rotWithShape="0">
              <a:schemeClr val="tx1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grpSp>
        <p:nvGrpSpPr>
          <p:cNvPr id="15" name="Ryhmitä 14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5" name="Suorakulmio 24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6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591529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9770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191307" y="2830749"/>
            <a:ext cx="544476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r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191307" y="4847866"/>
            <a:ext cx="544476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Ryhmitä 14"/>
          <p:cNvGrpSpPr/>
          <p:nvPr userDrawn="1"/>
        </p:nvGrpSpPr>
        <p:grpSpPr>
          <a:xfrm>
            <a:off x="7872685" y="0"/>
            <a:ext cx="763388" cy="1028096"/>
            <a:chOff x="457200" y="-1"/>
            <a:chExt cx="827393" cy="1114295"/>
          </a:xfrm>
        </p:grpSpPr>
        <p:sp>
          <p:nvSpPr>
            <p:cNvPr id="23" name="Suorakulmio 22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5" name="Kuva 24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702096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opio tiedostosta DSC_1299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7200" y="2210237"/>
            <a:ext cx="4504685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57200" y="4227354"/>
            <a:ext cx="4504685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 userDrawn="1"/>
        </p:nvCxnSpPr>
        <p:spPr>
          <a:xfrm>
            <a:off x="7552916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C29A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Ryhmitä 22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4" name="Suorakulmio 23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6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6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17274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DSC_0244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17" name="Suorakulmio 16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2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21" name="Suora yhdysviiva 2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tsikko 1"/>
          <p:cNvSpPr>
            <a:spLocks noGrp="1"/>
          </p:cNvSpPr>
          <p:nvPr>
            <p:ph type="ctrTitle"/>
          </p:nvPr>
        </p:nvSpPr>
        <p:spPr>
          <a:xfrm>
            <a:off x="457200" y="2075769"/>
            <a:ext cx="488670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24" name="Alaotsikko 2"/>
          <p:cNvSpPr>
            <a:spLocks noGrp="1"/>
          </p:cNvSpPr>
          <p:nvPr>
            <p:ph type="subTitle" idx="1"/>
          </p:nvPr>
        </p:nvSpPr>
        <p:spPr>
          <a:xfrm>
            <a:off x="457200" y="4092886"/>
            <a:ext cx="488670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grpSp>
        <p:nvGrpSpPr>
          <p:cNvPr id="15" name="Ryhmitä 14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5" name="Suorakulmio 24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7" name="Kuva 26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856651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D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DSC_0919_duotone copy.psd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540486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57200" y="2075769"/>
            <a:ext cx="4886706" cy="1906777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57200" y="4092886"/>
            <a:ext cx="4886706" cy="1106530"/>
          </a:xfrm>
          <a:effectLst>
            <a:outerShdw blurRad="76200" dist="38100" dir="2700000" algn="tl" rotWithShape="0">
              <a:schemeClr val="tx2">
                <a:alpha val="73000"/>
              </a:schemeClr>
            </a:outerShdw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FFFFFF"/>
                </a:solidFill>
                <a:latin typeface="Helvetic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i-FI" dirty="0"/>
          </a:p>
        </p:txBody>
      </p:sp>
      <p:cxnSp>
        <p:nvCxnSpPr>
          <p:cNvPr id="12" name="Suora yhdysviiva 11"/>
          <p:cNvCxnSpPr/>
          <p:nvPr userDrawn="1"/>
        </p:nvCxnSpPr>
        <p:spPr>
          <a:xfrm>
            <a:off x="8503899" y="652080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uorakulmio 13"/>
          <p:cNvSpPr/>
          <p:nvPr userDrawn="1"/>
        </p:nvSpPr>
        <p:spPr>
          <a:xfrm>
            <a:off x="0" y="6540486"/>
            <a:ext cx="9144000" cy="323650"/>
          </a:xfrm>
          <a:prstGeom prst="rect">
            <a:avLst/>
          </a:prstGeom>
          <a:solidFill>
            <a:srgbClr val="0029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accent1"/>
              </a:solidFill>
              <a:latin typeface="Helvetica" pitchFamily="34" charset="0"/>
            </a:endParaRPr>
          </a:p>
        </p:txBody>
      </p:sp>
      <p:sp>
        <p:nvSpPr>
          <p:cNvPr id="17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18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9" name="Suora yhdysviiva 18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Ryhmitä 21"/>
          <p:cNvGrpSpPr/>
          <p:nvPr userDrawn="1"/>
        </p:nvGrpSpPr>
        <p:grpSpPr>
          <a:xfrm>
            <a:off x="457201" y="0"/>
            <a:ext cx="763388" cy="1028096"/>
            <a:chOff x="457200" y="-1"/>
            <a:chExt cx="827393" cy="1114295"/>
          </a:xfrm>
        </p:grpSpPr>
        <p:sp>
          <p:nvSpPr>
            <p:cNvPr id="23" name="Suorakulmio 22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24" name="Kuva 23" descr="JYU_tunnus-25.png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  <p:sp>
        <p:nvSpPr>
          <p:cNvPr id="15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7223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07.xml"/><Relationship Id="rId21" Type="http://schemas.openxmlformats.org/officeDocument/2006/relationships/image" Target="../media/image20.png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image" Target="../media/image62.png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19.pn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image" Target="../media/image2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35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24.1.2021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07" r:id="rId2"/>
    <p:sldLayoutId id="2147483708" r:id="rId3"/>
    <p:sldLayoutId id="2147483709" r:id="rId4"/>
    <p:sldLayoutId id="2147483689" r:id="rId5"/>
    <p:sldLayoutId id="2147483701" r:id="rId6"/>
    <p:sldLayoutId id="2147483702" r:id="rId7"/>
    <p:sldLayoutId id="2147483703" r:id="rId8"/>
    <p:sldLayoutId id="2147483704" r:id="rId9"/>
    <p:sldLayoutId id="2147483706" r:id="rId10"/>
    <p:sldLayoutId id="2147483705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56324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E8D5B848-FBEF-ED40-A8A7-53919FA1F055}" type="datetime1">
              <a:rPr lang="fi-FI" smtClean="0"/>
              <a:t>24.1.2021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 userDrawn="1"/>
        </p:nvGrpSpPr>
        <p:grpSpPr>
          <a:xfrm>
            <a:off x="7923412" y="0"/>
            <a:ext cx="763388" cy="1028096"/>
            <a:chOff x="457200" y="0"/>
            <a:chExt cx="763388" cy="1028096"/>
          </a:xfrm>
        </p:grpSpPr>
        <p:sp>
          <p:nvSpPr>
            <p:cNvPr id="17" name="Suorakulmio 15"/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latin typeface="Helvetica" pitchFamily="34" charset="0"/>
              </a:endParaRPr>
            </a:p>
          </p:txBody>
        </p:sp>
        <p:pic>
          <p:nvPicPr>
            <p:cNvPr id="18" name="Kuva 21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070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20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21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56324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3" y="6592625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18F083AE-6A17-432F-8D0A-64661EFCEDA8}" type="datetime1">
              <a:rPr lang="fi-FI" smtClean="0"/>
              <a:pPr/>
              <a:t>24.1.2021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900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8503899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7552916" y="6592625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Ryhmitä 18"/>
          <p:cNvGrpSpPr/>
          <p:nvPr userDrawn="1"/>
        </p:nvGrpSpPr>
        <p:grpSpPr>
          <a:xfrm>
            <a:off x="7923412" y="0"/>
            <a:ext cx="763388" cy="1028096"/>
            <a:chOff x="457200" y="-1"/>
            <a:chExt cx="827393" cy="1114295"/>
          </a:xfrm>
        </p:grpSpPr>
        <p:sp>
          <p:nvSpPr>
            <p:cNvPr id="20" name="Suorakulmio 19"/>
            <p:cNvSpPr/>
            <p:nvPr userDrawn="1"/>
          </p:nvSpPr>
          <p:spPr>
            <a:xfrm>
              <a:off x="457200" y="-1"/>
              <a:ext cx="827393" cy="111429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21" name="Kuva 20" descr="JYU_tunnus-25.png"/>
            <p:cNvPicPr>
              <a:picLocks noChangeAspect="1"/>
            </p:cNvPicPr>
            <p:nvPr userDrawn="1"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5556" y="179812"/>
              <a:ext cx="350680" cy="798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98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750" r:id="rId4"/>
    <p:sldLayoutId id="2147483752" r:id="rId5"/>
    <p:sldLayoutId id="2147483719" r:id="rId6"/>
    <p:sldLayoutId id="2147483717" r:id="rId7"/>
    <p:sldLayoutId id="2147483651" r:id="rId8"/>
    <p:sldLayoutId id="2147483722" r:id="rId9"/>
    <p:sldLayoutId id="2147483718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845" r:id="rId18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Tx/>
        <a:buBlip>
          <a:blip r:embed="rId21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48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SzPct val="80000"/>
        <a:buFontTx/>
        <a:buBlip>
          <a:blip r:embed="rId22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fi-FI" dirty="0"/>
              <a:t>25.4.2017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D0733F34-F495-8241-B2FA-79989A321230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8033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600" b="1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•"/>
        <a:defRPr sz="32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3"/>
        </a:buBlip>
        <a:defRPr sz="28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SzPct val="100000"/>
        <a:buFontTx/>
        <a:buBlip>
          <a:blip r:embed="rId4"/>
        </a:buBlip>
        <a:defRPr sz="24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–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ct val="20000"/>
        </a:spcBef>
        <a:buClr>
          <a:schemeClr val="accent1"/>
        </a:buClr>
        <a:buFont typeface="Arial"/>
        <a:buChar char="»"/>
        <a:defRPr sz="20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fi-FI"/>
              <a:t>25.4.2017</a:t>
            </a:r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fld id="{48E4C842-9D56-0E4E-9344-4F6611C2750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32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45" r:id="rId2"/>
    <p:sldLayoutId id="2147483746" r:id="rId3"/>
    <p:sldLayoutId id="2147483747" r:id="rId4"/>
  </p:sldLayoutIdLst>
  <p:hf hdr="0"/>
  <p:txStyles>
    <p:titleStyle>
      <a:lvl1pPr algn="ctr" defTabSz="4572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bg1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342900" indent="-3429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1pPr>
      <a:lvl2pPr marL="742950" indent="-28575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2pPr>
      <a:lvl3pPr marL="11430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3pPr>
      <a:lvl4pPr marL="16002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4pPr>
      <a:lvl5pPr marL="2057400" indent="-228600" algn="l" defTabSz="4572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E0E3AB3E-AD34-0942-B6D3-5868262D7422}" type="datetime1">
              <a:rPr lang="fi-FI" smtClean="0"/>
              <a:t>24.1.2021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497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</p:sldLayoutIdLst>
  <p:hf hdr="0"/>
  <p:txStyles>
    <p:titleStyle>
      <a:lvl1pPr algn="ctr" defTabSz="3429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257175" indent="-257175" algn="l" defTabSz="342900" rtl="0" eaLnBrk="1" latinLnBrk="0" hangingPunct="1">
        <a:lnSpc>
          <a:spcPct val="100000"/>
        </a:lnSpc>
        <a:spcBef>
          <a:spcPts val="576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557213" indent="-214313" algn="l" defTabSz="342900" rtl="0" eaLnBrk="1" latinLnBrk="0" hangingPunct="1">
        <a:lnSpc>
          <a:spcPct val="100000"/>
        </a:lnSpc>
        <a:spcBef>
          <a:spcPts val="576"/>
        </a:spcBef>
        <a:buFont typeface="Arial"/>
        <a:buChar char="–"/>
        <a:defRPr sz="21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857250" indent="-171450" algn="l" defTabSz="342900" rtl="0" eaLnBrk="1" latinLnBrk="0" hangingPunct="1">
        <a:lnSpc>
          <a:spcPct val="100000"/>
        </a:lnSpc>
        <a:spcBef>
          <a:spcPts val="576"/>
        </a:spcBef>
        <a:buFont typeface="Arial"/>
        <a:buChar char="•"/>
        <a:defRPr sz="18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200150" indent="-171450" algn="l" defTabSz="342900" rtl="0" eaLnBrk="1" latinLnBrk="0" hangingPunct="1">
        <a:lnSpc>
          <a:spcPct val="100000"/>
        </a:lnSpc>
        <a:spcBef>
          <a:spcPts val="576"/>
        </a:spcBef>
        <a:buFont typeface="Arial"/>
        <a:buChar char="–"/>
        <a:defRPr sz="15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1543050" indent="-171450" algn="l" defTabSz="342900" rtl="0" eaLnBrk="1" latinLnBrk="0" hangingPunct="1">
        <a:lnSpc>
          <a:spcPct val="100000"/>
        </a:lnSpc>
        <a:spcBef>
          <a:spcPts val="576"/>
        </a:spcBef>
        <a:buFont typeface="Arial"/>
        <a:buChar char="»"/>
        <a:defRPr sz="15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637578"/>
            <a:ext cx="7356324" cy="101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844699"/>
            <a:ext cx="8229600" cy="4557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8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7617454" y="6592627"/>
            <a:ext cx="831227" cy="180989"/>
          </a:xfrm>
          <a:prstGeom prst="rect">
            <a:avLst/>
          </a:prstGeom>
        </p:spPr>
        <p:txBody>
          <a:bodyPr/>
          <a:lstStyle>
            <a:lvl1pPr algn="ctr">
              <a:defRPr sz="675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E8D5B848-FBEF-ED40-A8A7-53919FA1F055}" type="datetime1">
              <a:rPr lang="fi-FI" smtClean="0"/>
              <a:t>24.1.2021</a:t>
            </a:fld>
            <a:endParaRPr lang="fi-FI" dirty="0"/>
          </a:p>
        </p:txBody>
      </p:sp>
      <p:sp>
        <p:nvSpPr>
          <p:cNvPr id="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343907" y="6592627"/>
            <a:ext cx="2147658" cy="180989"/>
          </a:xfrm>
          <a:prstGeom prst="rect">
            <a:avLst/>
          </a:prstGeom>
        </p:spPr>
        <p:txBody>
          <a:bodyPr/>
          <a:lstStyle>
            <a:lvl1pPr algn="r">
              <a:defRPr sz="675" b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10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64976" y="6592627"/>
            <a:ext cx="454016" cy="180989"/>
          </a:xfrm>
          <a:prstGeom prst="rect">
            <a:avLst/>
          </a:prstGeom>
        </p:spPr>
        <p:txBody>
          <a:bodyPr/>
          <a:lstStyle>
            <a:lvl1pPr algn="l">
              <a:defRPr sz="675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0FE3988A-0109-0B40-965D-9E0ED41EFEE4}" type="slidenum">
              <a:rPr lang="fi-FI" smtClean="0"/>
              <a:pPr/>
              <a:t>‹#›</a:t>
            </a:fld>
            <a:endParaRPr lang="fi-FI" dirty="0"/>
          </a:p>
        </p:txBody>
      </p:sp>
      <p:cxnSp>
        <p:nvCxnSpPr>
          <p:cNvPr id="11" name="Suora yhdysviiva 10"/>
          <p:cNvCxnSpPr/>
          <p:nvPr userDrawn="1"/>
        </p:nvCxnSpPr>
        <p:spPr>
          <a:xfrm>
            <a:off x="8503899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 userDrawn="1"/>
        </p:nvCxnSpPr>
        <p:spPr>
          <a:xfrm>
            <a:off x="7552916" y="6592627"/>
            <a:ext cx="0" cy="180989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23">
            <a:extLst>
              <a:ext uri="{FF2B5EF4-FFF2-40B4-BE49-F238E27FC236}">
                <a16:creationId xmlns:a16="http://schemas.microsoft.com/office/drawing/2014/main" id="{3F3E354D-E954-FF46-ABEB-7E97F78C7665}"/>
              </a:ext>
            </a:extLst>
          </p:cNvPr>
          <p:cNvGrpSpPr/>
          <p:nvPr userDrawn="1"/>
        </p:nvGrpSpPr>
        <p:grpSpPr>
          <a:xfrm>
            <a:off x="8114259" y="-17241"/>
            <a:ext cx="572541" cy="1028096"/>
            <a:chOff x="457200" y="0"/>
            <a:chExt cx="763388" cy="1028096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3AFE227F-863F-ED4F-9AC6-9CBB38936874}"/>
                </a:ext>
              </a:extLst>
            </p:cNvPr>
            <p:cNvSpPr/>
            <p:nvPr userDrawn="1"/>
          </p:nvSpPr>
          <p:spPr>
            <a:xfrm>
              <a:off x="457200" y="0"/>
              <a:ext cx="763388" cy="102809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350">
                <a:latin typeface="Helvetica" pitchFamily="34" charset="0"/>
              </a:endParaRPr>
            </a:p>
          </p:txBody>
        </p:sp>
        <p:pic>
          <p:nvPicPr>
            <p:cNvPr id="15" name="Kuva 21">
              <a:extLst>
                <a:ext uri="{FF2B5EF4-FFF2-40B4-BE49-F238E27FC236}">
                  <a16:creationId xmlns:a16="http://schemas.microsoft.com/office/drawing/2014/main" id="{C9E943F7-B44B-3842-B8E5-821E0BA446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117" y="165903"/>
              <a:ext cx="323551" cy="736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215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hdr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700" b="1" i="0" kern="1200">
          <a:solidFill>
            <a:schemeClr val="tx2"/>
          </a:solidFill>
          <a:latin typeface="Helvetica"/>
          <a:ea typeface="+mj-ea"/>
          <a:cs typeface="Helvetica"/>
        </a:defRPr>
      </a:lvl1pPr>
    </p:titleStyle>
    <p:bodyStyle>
      <a:lvl1pPr marL="257175" indent="-257175" algn="l" defTabSz="342900" rtl="0" eaLnBrk="1" latinLnBrk="0" hangingPunct="1">
        <a:lnSpc>
          <a:spcPct val="100000"/>
        </a:lnSpc>
        <a:spcBef>
          <a:spcPts val="576"/>
        </a:spcBef>
        <a:buClr>
          <a:schemeClr val="accent1"/>
        </a:buClr>
        <a:buFont typeface="Arial"/>
        <a:buChar char="•"/>
        <a:defRPr sz="2400" kern="1200">
          <a:solidFill>
            <a:schemeClr val="tx2"/>
          </a:solidFill>
          <a:latin typeface="Helvetica"/>
          <a:ea typeface="+mn-ea"/>
          <a:cs typeface="Helvetica"/>
        </a:defRPr>
      </a:lvl1pPr>
      <a:lvl2pPr marL="557213" indent="-214313" algn="l" defTabSz="342900" rtl="0" eaLnBrk="1" latinLnBrk="0" hangingPunct="1">
        <a:lnSpc>
          <a:spcPct val="100000"/>
        </a:lnSpc>
        <a:spcBef>
          <a:spcPts val="576"/>
        </a:spcBef>
        <a:buClr>
          <a:schemeClr val="accent1"/>
        </a:buClr>
        <a:buFontTx/>
        <a:buBlip>
          <a:blip r:embed="rId15"/>
        </a:buBlip>
        <a:defRPr sz="2100" kern="1200">
          <a:solidFill>
            <a:schemeClr val="tx2"/>
          </a:solidFill>
          <a:latin typeface="Helvetica"/>
          <a:ea typeface="+mn-ea"/>
          <a:cs typeface="Helvetica"/>
        </a:defRPr>
      </a:lvl2pPr>
      <a:lvl3pPr marL="858600" indent="-171450" algn="l" defTabSz="342900" rtl="0" eaLnBrk="1" latinLnBrk="0" hangingPunct="1">
        <a:lnSpc>
          <a:spcPct val="100000"/>
        </a:lnSpc>
        <a:spcBef>
          <a:spcPts val="576"/>
        </a:spcBef>
        <a:buClr>
          <a:schemeClr val="accent1"/>
        </a:buClr>
        <a:buSzPct val="80000"/>
        <a:buFontTx/>
        <a:buBlip>
          <a:blip r:embed="rId16"/>
        </a:buBlip>
        <a:defRPr sz="1800" kern="1200">
          <a:solidFill>
            <a:schemeClr val="tx2"/>
          </a:solidFill>
          <a:latin typeface="Helvetica"/>
          <a:ea typeface="+mn-ea"/>
          <a:cs typeface="Helvetica"/>
        </a:defRPr>
      </a:lvl3pPr>
      <a:lvl4pPr marL="1200150" indent="-171450" algn="l" defTabSz="342900" rtl="0" eaLnBrk="1" latinLnBrk="0" hangingPunct="1">
        <a:lnSpc>
          <a:spcPct val="100000"/>
        </a:lnSpc>
        <a:spcBef>
          <a:spcPts val="576"/>
        </a:spcBef>
        <a:buClr>
          <a:schemeClr val="accent1"/>
        </a:buClr>
        <a:buFont typeface="Arial"/>
        <a:buChar char="–"/>
        <a:defRPr sz="1500" kern="1200">
          <a:solidFill>
            <a:schemeClr val="tx2"/>
          </a:solidFill>
          <a:latin typeface="Helvetica"/>
          <a:ea typeface="+mn-ea"/>
          <a:cs typeface="Helvetica"/>
        </a:defRPr>
      </a:lvl4pPr>
      <a:lvl5pPr marL="1543050" indent="-171450" algn="l" defTabSz="342900" rtl="0" eaLnBrk="1" latinLnBrk="0" hangingPunct="1">
        <a:lnSpc>
          <a:spcPct val="100000"/>
        </a:lnSpc>
        <a:spcBef>
          <a:spcPts val="576"/>
        </a:spcBef>
        <a:buClr>
          <a:schemeClr val="accent1"/>
        </a:buClr>
        <a:buFont typeface="Arial"/>
        <a:buChar char="»"/>
        <a:defRPr sz="1500" kern="1200">
          <a:solidFill>
            <a:schemeClr val="tx2"/>
          </a:solidFill>
          <a:latin typeface="Helvetica"/>
          <a:ea typeface="+mn-ea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fld id="{FB69CF8E-21BB-AF46-B6FE-DA2AD07B6B76}" type="datetime1">
              <a:rPr lang="fi-FI" smtClean="0"/>
              <a:t>24.1.2021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/>
              <a:t>JYU. Since 1863.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Helvetica" pitchFamily="34" charset="0"/>
                <a:cs typeface="Helvetica" pitchFamily="34" charset="0"/>
              </a:defRPr>
            </a:lvl1pPr>
          </a:lstStyle>
          <a:p>
            <a:fld id="{48E4C842-9D56-0E4E-9344-4F6611C2750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6668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</p:sldLayoutIdLst>
  <p:hf hdr="0"/>
  <p:txStyles>
    <p:titleStyle>
      <a:lvl1pPr algn="ctr" defTabSz="342900" rtl="0" eaLnBrk="1" latinLnBrk="0" hangingPunct="1">
        <a:lnSpc>
          <a:spcPct val="80000"/>
        </a:lnSpc>
        <a:spcBef>
          <a:spcPct val="0"/>
        </a:spcBef>
        <a:buNone/>
        <a:defRPr sz="2700" b="1" kern="1200">
          <a:solidFill>
            <a:schemeClr val="bg1"/>
          </a:solidFill>
          <a:latin typeface="Helvetica" pitchFamily="34" charset="0"/>
          <a:ea typeface="+mj-ea"/>
          <a:cs typeface="Helvetica" pitchFamily="34" charset="0"/>
        </a:defRPr>
      </a:lvl1pPr>
    </p:titleStyle>
    <p:bodyStyle>
      <a:lvl1pPr marL="257175" indent="-257175" algn="l" defTabSz="3429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1pPr>
      <a:lvl2pPr marL="557213" indent="-214313" algn="l" defTabSz="3429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21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2pPr>
      <a:lvl3pPr marL="857250" indent="-171450" algn="l" defTabSz="342900" rtl="0" eaLnBrk="1" latinLnBrk="0" hangingPunct="1">
        <a:lnSpc>
          <a:spcPct val="90000"/>
        </a:lnSpc>
        <a:spcBef>
          <a:spcPct val="20000"/>
        </a:spcBef>
        <a:buFont typeface="Arial"/>
        <a:buChar char="•"/>
        <a:defRPr sz="18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3pPr>
      <a:lvl4pPr marL="1200150" indent="-171450" algn="l" defTabSz="342900" rtl="0" eaLnBrk="1" latinLnBrk="0" hangingPunct="1">
        <a:lnSpc>
          <a:spcPct val="90000"/>
        </a:lnSpc>
        <a:spcBef>
          <a:spcPct val="20000"/>
        </a:spcBef>
        <a:buFont typeface="Arial"/>
        <a:buChar char="–"/>
        <a:defRPr sz="15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4pPr>
      <a:lvl5pPr marL="1543050" indent="-171450" algn="l" defTabSz="342900" rtl="0" eaLnBrk="1" latinLnBrk="0" hangingPunct="1">
        <a:lnSpc>
          <a:spcPct val="90000"/>
        </a:lnSpc>
        <a:spcBef>
          <a:spcPct val="20000"/>
        </a:spcBef>
        <a:buFont typeface="Arial"/>
        <a:buChar char="»"/>
        <a:defRPr sz="1500" kern="1200">
          <a:solidFill>
            <a:srgbClr val="FFFFFF"/>
          </a:solidFill>
          <a:latin typeface="Helvetica" pitchFamily="34" charset="0"/>
          <a:ea typeface="+mn-ea"/>
          <a:cs typeface="Helvetica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BF0A2-FFB0-4B73-9299-81C8FE07D2AC}" type="datetimeFigureOut">
              <a:rPr lang="fi-FI" smtClean="0"/>
              <a:t>24.1.2021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185DF-B0DA-4A34-ACC4-F761987EA030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1555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9362FDF5-0D5A-45F3-A2FF-CDA2E3444C38}" type="datetime1">
              <a:rPr lang="fi-FI" smtClean="0"/>
              <a:pPr/>
              <a:t>24.1.2021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fi-FI" b="1" dirty="0">
                <a:solidFill>
                  <a:schemeClr val="accent1"/>
                </a:solidFill>
              </a:rPr>
              <a:t>JYU.</a:t>
            </a:r>
            <a:r>
              <a:rPr lang="fi-FI" b="1" dirty="0"/>
              <a:t> </a:t>
            </a:r>
            <a:r>
              <a:rPr lang="fi-FI" b="1" dirty="0" err="1"/>
              <a:t>Since</a:t>
            </a:r>
            <a:r>
              <a:rPr lang="fi-FI" b="1" dirty="0"/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fld id="{BC065B45-614E-E14D-B4BE-ACD22F608246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61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hf hdr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32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8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•"/>
        <a:defRPr sz="24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768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887482" y="6463416"/>
            <a:ext cx="1610915" cy="13573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675" b="1" i="0" u="none" strike="noStrike" kern="1200" cap="none" spc="0" normalizeH="0" baseline="0" noProof="0" dirty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JYU.</a:t>
            </a:r>
            <a:r>
              <a:rPr kumimoji="0" lang="fi-FI" sz="6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</a:t>
            </a:r>
            <a:r>
              <a:rPr kumimoji="0" lang="fi-FI" sz="67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Since</a:t>
            </a:r>
            <a:r>
              <a:rPr kumimoji="0" lang="fi-FI" sz="6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 1863.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98414" y="6463414"/>
            <a:ext cx="340519" cy="135731"/>
          </a:xfrm>
        </p:spPr>
        <p:txBody>
          <a:bodyPr/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3988A-0109-0B40-965D-9E0ED41EFEE4}" type="slidenum">
              <a:rPr kumimoji="0" lang="fi-FI" sz="6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l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6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7661308" y="6463415"/>
            <a:ext cx="623888" cy="135731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90C7AA-BD47-3F47-BEB3-BE38843B2CC5}" type="datetime1">
              <a:rPr kumimoji="0" lang="fi-FI" sz="67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/>
              </a:rPr>
              <a:pPr marL="0" marR="0" lvl="0" indent="0" algn="ct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24.1.2021</a:t>
            </a:fld>
            <a:endParaRPr kumimoji="0" lang="fi-FI" sz="67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</p:txBody>
      </p:sp>
      <p:sp>
        <p:nvSpPr>
          <p:cNvPr id="7" name="Otsikko 6"/>
          <p:cNvSpPr>
            <a:spLocks noGrp="1"/>
          </p:cNvSpPr>
          <p:nvPr>
            <p:ph type="ctrTitle"/>
          </p:nvPr>
        </p:nvSpPr>
        <p:spPr>
          <a:xfrm>
            <a:off x="877418" y="4251536"/>
            <a:ext cx="7514705" cy="1695161"/>
          </a:xfrm>
        </p:spPr>
        <p:txBody>
          <a:bodyPr/>
          <a:lstStyle/>
          <a:p>
            <a:r>
              <a:rPr lang="fi-FI" dirty="0">
                <a:latin typeface="Aleo" panose="020F0802020204030203" pitchFamily="34" charset="0"/>
              </a:rPr>
              <a:t>Jyväskylän yliopisto</a:t>
            </a:r>
            <a:br>
              <a:rPr lang="fi-FI" dirty="0">
                <a:latin typeface="Aleo" panose="020F0802020204030203" pitchFamily="34" charset="0"/>
              </a:rPr>
            </a:br>
            <a:r>
              <a:rPr lang="fi-FI" dirty="0">
                <a:solidFill>
                  <a:srgbClr val="F1563F"/>
                </a:solidFill>
                <a:latin typeface="Aleo" panose="020F0802020204030203" pitchFamily="34" charset="0"/>
              </a:rPr>
              <a:t>University of Jyväskylä</a:t>
            </a:r>
            <a:br>
              <a:rPr lang="fi-FI" dirty="0">
                <a:solidFill>
                  <a:srgbClr val="F1563F"/>
                </a:solidFill>
                <a:latin typeface="Aleo" panose="020F0802020204030203" pitchFamily="34" charset="0"/>
              </a:rPr>
            </a:br>
            <a:br>
              <a:rPr lang="fi-FI" sz="3200" dirty="0">
                <a:latin typeface="Aleo" panose="020F0802020204030203" pitchFamily="34" charset="0"/>
              </a:rPr>
            </a:br>
            <a:r>
              <a:rPr lang="fi-FI" dirty="0">
                <a:solidFill>
                  <a:srgbClr val="F1563F"/>
                </a:solidFill>
                <a:latin typeface="Aleo" panose="020F0802020204030203" pitchFamily="34" charset="0"/>
              </a:rPr>
              <a:t>Arvioinnin periaatteita ja käytänteitä</a:t>
            </a:r>
            <a:br>
              <a:rPr lang="fi-FI" dirty="0">
                <a:solidFill>
                  <a:srgbClr val="F1563F"/>
                </a:solidFill>
                <a:latin typeface="Aleo" panose="020F0802020204030203" pitchFamily="34" charset="0"/>
              </a:rPr>
            </a:br>
            <a:br>
              <a:rPr lang="fi-FI" dirty="0">
                <a:solidFill>
                  <a:srgbClr val="F1563F"/>
                </a:solidFill>
                <a:latin typeface="Aleo" panose="020F0802020204030203" pitchFamily="34" charset="0"/>
              </a:rPr>
            </a:br>
            <a:r>
              <a:rPr lang="fi-FI" sz="1800" dirty="0">
                <a:latin typeface="Aleo" panose="020F0802020204030203" pitchFamily="34" charset="0"/>
              </a:rPr>
              <a:t>Jyrki Vihriälä</a:t>
            </a:r>
            <a:br>
              <a:rPr lang="fi-FI" sz="1800" dirty="0">
                <a:latin typeface="Aleo" panose="020F0802020204030203" pitchFamily="34" charset="0"/>
              </a:rPr>
            </a:br>
            <a:r>
              <a:rPr lang="fi-FI" sz="1800" dirty="0">
                <a:latin typeface="Aleo" panose="020F0802020204030203" pitchFamily="34" charset="0"/>
              </a:rPr>
              <a:t> </a:t>
            </a:r>
            <a:r>
              <a:rPr lang="fi-FI" sz="1800" dirty="0" err="1">
                <a:latin typeface="Aleo" panose="020F0802020204030203" pitchFamily="34" charset="0"/>
              </a:rPr>
              <a:t>Peda.net</a:t>
            </a:r>
            <a:r>
              <a:rPr lang="fi-FI" sz="1800" dirty="0">
                <a:latin typeface="Aleo" panose="020F0802020204030203" pitchFamily="34" charset="0"/>
              </a:rPr>
              <a:t> / Koulutuksen tutkimuslaitos</a:t>
            </a:r>
            <a:br>
              <a:rPr lang="fi-FI" sz="1800" dirty="0">
                <a:latin typeface="Aleo" panose="020F0802020204030203" pitchFamily="34" charset="0"/>
              </a:rPr>
            </a:br>
            <a:endParaRPr lang="fi-FI" sz="1800" dirty="0">
              <a:latin typeface="Aleo" panose="020F0802020204030203" pitchFamily="34" charset="0"/>
            </a:endParaRPr>
          </a:p>
        </p:txBody>
      </p:sp>
      <p:sp>
        <p:nvSpPr>
          <p:cNvPr id="9" name="Alaotsikko 2"/>
          <p:cNvSpPr txBox="1">
            <a:spLocks/>
          </p:cNvSpPr>
          <p:nvPr/>
        </p:nvSpPr>
        <p:spPr>
          <a:xfrm>
            <a:off x="1771145" y="5618223"/>
            <a:ext cx="5727252" cy="656948"/>
          </a:xfrm>
          <a:prstGeom prst="rect">
            <a:avLst/>
          </a:prstGeom>
          <a:effectLst/>
        </p:spPr>
        <p:txBody>
          <a:bodyPr>
            <a:normAutofit fontScale="92500" lnSpcReduction="20000"/>
          </a:bodyPr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None/>
              <a:defRPr sz="2000" b="1" kern="1200">
                <a:solidFill>
                  <a:srgbClr val="C7C9C8"/>
                </a:solidFill>
                <a:latin typeface="Helvetica" pitchFamily="34" charset="0"/>
                <a:ea typeface="+mn-ea"/>
                <a:cs typeface="Helvetica"/>
              </a:defRPr>
            </a:lvl1pPr>
            <a:lvl2pPr marL="457200" indent="0" algn="ctr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1828800" indent="0" algn="ctr" defTabSz="457200" rtl="0" eaLnBrk="1" latinLnBrk="0" hangingPunct="1">
              <a:lnSpc>
                <a:spcPct val="100000"/>
              </a:lnSpc>
              <a:spcBef>
                <a:spcPts val="768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i-FI" sz="1500" b="1" i="0" u="none" strike="noStrike" kern="1200" cap="none" spc="0" normalizeH="0" baseline="0" noProof="0" dirty="0">
              <a:ln>
                <a:noFill/>
              </a:ln>
              <a:solidFill>
                <a:srgbClr val="C7C9C8"/>
              </a:solidFill>
              <a:effectLst/>
              <a:uLnTx/>
              <a:uFillTx/>
              <a:latin typeface="Helvetica" pitchFamily="34" charset="0"/>
              <a:ea typeface="+mn-ea"/>
              <a:cs typeface="Helvetica"/>
            </a:endParaRP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leo" panose="020F0802020204030203" pitchFamily="34" charset="0"/>
                <a:ea typeface="+mn-ea"/>
                <a:cs typeface="Helvetica"/>
              </a:rPr>
              <a:t>JYVÄSKYLÄN YLIOPISTO 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F1563F"/>
                </a:solidFill>
                <a:effectLst/>
                <a:uLnTx/>
                <a:uFillTx/>
                <a:latin typeface="Aleo" panose="020F0802020204030203" pitchFamily="34" charset="0"/>
                <a:ea typeface="+mn-ea"/>
                <a:cs typeface="Helvetica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600529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1F92E65-459B-024F-A292-9794AD368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3" name="Dian numeron paikkamerkki 2">
            <a:extLst>
              <a:ext uri="{FF2B5EF4-FFF2-40B4-BE49-F238E27FC236}">
                <a16:creationId xmlns:a16="http://schemas.microsoft.com/office/drawing/2014/main" id="{389B3245-56EA-A245-9D71-0984CD1B6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2</a:t>
            </a:fld>
            <a:endParaRPr lang="fi-FI" dirty="0"/>
          </a:p>
        </p:txBody>
      </p:sp>
      <p:sp>
        <p:nvSpPr>
          <p:cNvPr id="4" name="Otsikko 3">
            <a:extLst>
              <a:ext uri="{FF2B5EF4-FFF2-40B4-BE49-F238E27FC236}">
                <a16:creationId xmlns:a16="http://schemas.microsoft.com/office/drawing/2014/main" id="{AD92AD3B-59A6-2048-A42D-47B16E76C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Miksi arvioidaan / perusopetus</a:t>
            </a: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155EEFBE-63B6-AB4A-9761-37F079D47C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1400" b="1" dirty="0"/>
              <a:t>Perusopetus</a:t>
            </a:r>
            <a:r>
              <a:rPr lang="fi-FI" sz="1400" dirty="0"/>
              <a:t>lain ja –asetuksen mukaan perusopetuksen oppilaan arvioinnilla on </a:t>
            </a:r>
            <a:r>
              <a:rPr lang="fi-FI" sz="1400" b="1" dirty="0"/>
              <a:t>kaksi</a:t>
            </a:r>
            <a:r>
              <a:rPr lang="fi-FI" sz="1400" dirty="0"/>
              <a:t> toisiaan tukevaa </a:t>
            </a:r>
            <a:r>
              <a:rPr lang="fi-FI" sz="1400" b="1" dirty="0"/>
              <a:t>tehtävää</a:t>
            </a:r>
            <a:r>
              <a:rPr lang="fi-FI" sz="1400" dirty="0"/>
              <a:t>. Arvioinnin tehtävänä on</a:t>
            </a:r>
          </a:p>
          <a:p>
            <a:pPr lvl="1">
              <a:lnSpc>
                <a:spcPct val="90000"/>
              </a:lnSpc>
            </a:pPr>
            <a:r>
              <a:rPr lang="fi-FI" sz="1400" b="1" dirty="0">
                <a:solidFill>
                  <a:schemeClr val="tx2"/>
                </a:solidFill>
              </a:rPr>
              <a:t>ohjata</a:t>
            </a:r>
            <a:r>
              <a:rPr lang="fi-FI" sz="1400" dirty="0">
                <a:solidFill>
                  <a:schemeClr val="tx2"/>
                </a:solidFill>
              </a:rPr>
              <a:t> ja </a:t>
            </a:r>
            <a:r>
              <a:rPr lang="fi-FI" sz="1400" b="1" dirty="0">
                <a:solidFill>
                  <a:schemeClr val="tx2"/>
                </a:solidFill>
              </a:rPr>
              <a:t>kannustaa</a:t>
            </a:r>
            <a:r>
              <a:rPr lang="fi-FI" sz="1400" dirty="0">
                <a:solidFill>
                  <a:schemeClr val="tx2"/>
                </a:solidFill>
              </a:rPr>
              <a:t> opiskelua sekä kehittää oppilaiden </a:t>
            </a:r>
            <a:r>
              <a:rPr lang="fi-FI" sz="1400" b="1" dirty="0">
                <a:solidFill>
                  <a:schemeClr val="tx2"/>
                </a:solidFill>
              </a:rPr>
              <a:t>itsearvioinnin</a:t>
            </a:r>
            <a:r>
              <a:rPr lang="fi-FI" sz="1400" dirty="0">
                <a:solidFill>
                  <a:schemeClr val="tx2"/>
                </a:solidFill>
              </a:rPr>
              <a:t> taitoja (formatiivinen arviointi).</a:t>
            </a:r>
          </a:p>
          <a:p>
            <a:pPr lvl="1">
              <a:lnSpc>
                <a:spcPct val="90000"/>
              </a:lnSpc>
            </a:pPr>
            <a:r>
              <a:rPr lang="fi-FI" sz="1400" dirty="0">
                <a:solidFill>
                  <a:schemeClr val="tx2"/>
                </a:solidFill>
              </a:rPr>
              <a:t>määrittää, </a:t>
            </a:r>
            <a:r>
              <a:rPr lang="fi-FI" sz="1400" b="1" dirty="0">
                <a:solidFill>
                  <a:schemeClr val="tx2"/>
                </a:solidFill>
              </a:rPr>
              <a:t>missä</a:t>
            </a:r>
            <a:r>
              <a:rPr lang="fi-FI" sz="1400" dirty="0">
                <a:solidFill>
                  <a:schemeClr val="tx2"/>
                </a:solidFill>
              </a:rPr>
              <a:t> </a:t>
            </a:r>
            <a:r>
              <a:rPr lang="fi-FI" sz="1400" b="1" dirty="0">
                <a:solidFill>
                  <a:schemeClr val="tx2"/>
                </a:solidFill>
              </a:rPr>
              <a:t>määrin</a:t>
            </a:r>
            <a:r>
              <a:rPr lang="fi-FI" sz="1400" dirty="0">
                <a:solidFill>
                  <a:schemeClr val="tx2"/>
                </a:solidFill>
              </a:rPr>
              <a:t> </a:t>
            </a:r>
            <a:r>
              <a:rPr lang="fi-FI" sz="1400" b="1" dirty="0">
                <a:solidFill>
                  <a:schemeClr val="tx2"/>
                </a:solidFill>
              </a:rPr>
              <a:t>oppilas</a:t>
            </a:r>
            <a:r>
              <a:rPr lang="fi-FI" sz="1400" dirty="0">
                <a:solidFill>
                  <a:schemeClr val="tx2"/>
                </a:solidFill>
              </a:rPr>
              <a:t> on </a:t>
            </a:r>
            <a:r>
              <a:rPr lang="fi-FI" sz="1400" b="1" dirty="0">
                <a:solidFill>
                  <a:schemeClr val="tx2"/>
                </a:solidFill>
              </a:rPr>
              <a:t>saavuttanut</a:t>
            </a:r>
            <a:r>
              <a:rPr lang="fi-FI" sz="1400" dirty="0">
                <a:solidFill>
                  <a:schemeClr val="tx2"/>
                </a:solidFill>
              </a:rPr>
              <a:t> oppiaineille asetetut </a:t>
            </a:r>
            <a:r>
              <a:rPr lang="fi-FI" sz="1400" b="1" dirty="0">
                <a:solidFill>
                  <a:schemeClr val="tx2"/>
                </a:solidFill>
              </a:rPr>
              <a:t>tavoitteet</a:t>
            </a:r>
            <a:r>
              <a:rPr lang="fi-FI" sz="1400" dirty="0">
                <a:solidFill>
                  <a:schemeClr val="tx2"/>
                </a:solidFill>
              </a:rPr>
              <a:t> (summatiivinen arviointi).</a:t>
            </a:r>
          </a:p>
          <a:p>
            <a:pPr>
              <a:lnSpc>
                <a:spcPct val="90000"/>
              </a:lnSpc>
            </a:pPr>
            <a:endParaRPr lang="fi-FI" sz="1400" dirty="0"/>
          </a:p>
          <a:p>
            <a:pPr>
              <a:lnSpc>
                <a:spcPct val="90000"/>
              </a:lnSpc>
            </a:pPr>
            <a:r>
              <a:rPr lang="fi-FI" sz="1100" dirty="0"/>
              <a:t>Perusopetuksen opetussuunnitelman perusteet 2014</a:t>
            </a:r>
          </a:p>
          <a:p>
            <a:endParaRPr lang="fi-FI" sz="1400" dirty="0"/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50BD4B3A-35A2-6A41-8BCC-F20CB6CEF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7C8C4-6DA1-C742-9D46-E5003B0E5B74}" type="datetime1">
              <a:rPr lang="fi-FI" smtClean="0"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27775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8D0E22-862A-E24A-A060-57F196048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Oppimisen arviointi lukiossa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FDB8D0-C1E9-2946-9C87-12AF9955A1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”Opiskelijan </a:t>
            </a:r>
            <a:r>
              <a:rPr lang="fi-FI" b="1" dirty="0"/>
              <a:t>arvioinnilla</a:t>
            </a:r>
            <a:r>
              <a:rPr lang="fi-FI" dirty="0"/>
              <a:t> pyritään </a:t>
            </a:r>
            <a:r>
              <a:rPr lang="fi-FI" b="1" dirty="0"/>
              <a:t>ohjaamaan</a:t>
            </a:r>
            <a:r>
              <a:rPr lang="fi-FI" dirty="0"/>
              <a:t> ja </a:t>
            </a:r>
            <a:r>
              <a:rPr lang="fi-FI" b="1" dirty="0"/>
              <a:t>kannustamaan</a:t>
            </a:r>
            <a:r>
              <a:rPr lang="fi-FI" dirty="0"/>
              <a:t> opiskelua sekä kehittämään opiskelijan </a:t>
            </a:r>
            <a:r>
              <a:rPr lang="fi-FI" b="1" dirty="0"/>
              <a:t>edellytyksiä</a:t>
            </a:r>
            <a:r>
              <a:rPr lang="fi-FI" dirty="0"/>
              <a:t> </a:t>
            </a:r>
            <a:r>
              <a:rPr lang="fi-FI" b="1" dirty="0"/>
              <a:t>itsearviointiin</a:t>
            </a:r>
            <a:r>
              <a:rPr lang="fi-FI" dirty="0"/>
              <a:t>. </a:t>
            </a:r>
          </a:p>
          <a:p>
            <a:r>
              <a:rPr lang="fi-FI" dirty="0"/>
              <a:t>Opiskelijan </a:t>
            </a:r>
            <a:r>
              <a:rPr lang="fi-FI" b="1" dirty="0"/>
              <a:t>oppimista</a:t>
            </a:r>
            <a:r>
              <a:rPr lang="fi-FI" dirty="0"/>
              <a:t> ja </a:t>
            </a:r>
            <a:r>
              <a:rPr lang="fi-FI" b="1" dirty="0"/>
              <a:t>työskentelyä</a:t>
            </a:r>
            <a:r>
              <a:rPr lang="fi-FI" dirty="0"/>
              <a:t> tulee </a:t>
            </a:r>
            <a:r>
              <a:rPr lang="fi-FI" b="1" dirty="0"/>
              <a:t>arvioida</a:t>
            </a:r>
            <a:r>
              <a:rPr lang="fi-FI" dirty="0"/>
              <a:t> monipuolisesti.”</a:t>
            </a:r>
          </a:p>
          <a:p>
            <a:r>
              <a:rPr lang="fi-FI" sz="1100" dirty="0"/>
              <a:t>(Lukiolaki 629/1998, 17 § 1 mom., muutettu lailla 1116/2008)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3282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393863-7C53-044C-BE42-76C671E98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Arvioinnin tehtävä / musiikkiopisto 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AEEE9F6-2907-E348-A13E-2FE9E8BE28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Arvioinnin  tehtävänä  on  </a:t>
            </a:r>
            <a:r>
              <a:rPr lang="fi-FI" b="1" dirty="0"/>
              <a:t>ohjata</a:t>
            </a:r>
            <a:r>
              <a:rPr lang="fi-FI" dirty="0"/>
              <a:t>  oppilaan  </a:t>
            </a:r>
            <a:r>
              <a:rPr lang="fi-FI" b="1" dirty="0"/>
              <a:t>oppimista</a:t>
            </a:r>
            <a:r>
              <a:rPr lang="fi-FI" dirty="0"/>
              <a:t>,  </a:t>
            </a:r>
            <a:r>
              <a:rPr lang="fi-FI" b="1" dirty="0"/>
              <a:t>tukea</a:t>
            </a:r>
            <a:r>
              <a:rPr lang="fi-FI" dirty="0"/>
              <a:t>  hänen  </a:t>
            </a:r>
            <a:r>
              <a:rPr lang="fi-FI" b="1" dirty="0"/>
              <a:t>edistymistään</a:t>
            </a:r>
            <a:r>
              <a:rPr lang="fi-FI" dirty="0"/>
              <a:t>  opinnoissa  ja kehittää hänen edellytyksiään </a:t>
            </a:r>
            <a:r>
              <a:rPr lang="fi-FI" b="1" dirty="0"/>
              <a:t>itsearviointiin</a:t>
            </a:r>
            <a:r>
              <a:rPr lang="fi-FI" dirty="0"/>
              <a:t>. </a:t>
            </a:r>
          </a:p>
          <a:p>
            <a:r>
              <a:rPr lang="fi-FI" b="1" dirty="0"/>
              <a:t>Palautteella</a:t>
            </a:r>
            <a:r>
              <a:rPr lang="fi-FI" dirty="0"/>
              <a:t> </a:t>
            </a:r>
            <a:r>
              <a:rPr lang="fi-FI" b="1" dirty="0"/>
              <a:t>ohjataan</a:t>
            </a:r>
            <a:r>
              <a:rPr lang="fi-FI" dirty="0"/>
              <a:t> oppilasta omien tavoitteidensuuntaiseen  opiskeluun  sekä  oman  oppimisprosessin  ymmärtämiseen.</a:t>
            </a:r>
          </a:p>
          <a:p>
            <a:r>
              <a:rPr lang="fi-FI" dirty="0"/>
              <a:t>Oppilaan  </a:t>
            </a:r>
            <a:r>
              <a:rPr lang="fi-FI" b="1" dirty="0"/>
              <a:t>työskentelyä</a:t>
            </a:r>
            <a:r>
              <a:rPr lang="fi-FI" dirty="0"/>
              <a:t> </a:t>
            </a:r>
            <a:r>
              <a:rPr lang="fi-FI" b="1" dirty="0"/>
              <a:t>arvioidaan</a:t>
            </a:r>
            <a:r>
              <a:rPr lang="fi-FI" dirty="0"/>
              <a:t> </a:t>
            </a:r>
            <a:r>
              <a:rPr lang="fi-FI" b="1" dirty="0"/>
              <a:t>monipuolisesti</a:t>
            </a:r>
            <a:r>
              <a:rPr lang="fi-FI" dirty="0"/>
              <a:t>. Arviointi on </a:t>
            </a:r>
            <a:r>
              <a:rPr lang="fi-FI" b="1" dirty="0"/>
              <a:t>oppimiseen</a:t>
            </a:r>
            <a:r>
              <a:rPr lang="fi-FI" dirty="0"/>
              <a:t> </a:t>
            </a:r>
            <a:r>
              <a:rPr lang="fi-FI" b="1" dirty="0"/>
              <a:t>kannustavaa</a:t>
            </a:r>
            <a:r>
              <a:rPr lang="fi-FI" dirty="0"/>
              <a:t>, oikeudenmukaista ja eettisesti kestävää.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sz="1400" dirty="0"/>
              <a:t>Opetussuunnitelma. Läntisen Keski-Suomen musiikkiopisto. 2018.</a:t>
            </a:r>
          </a:p>
        </p:txBody>
      </p:sp>
    </p:spTree>
    <p:extLst>
      <p:ext uri="{BB962C8B-B14F-4D97-AF65-F5344CB8AC3E}">
        <p14:creationId xmlns:p14="http://schemas.microsoft.com/office/powerpoint/2010/main" val="2198993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9AFBC2E-BEC0-4FE4-B41C-098D6A676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41344"/>
            <a:ext cx="3008313" cy="1162050"/>
          </a:xfrm>
        </p:spPr>
        <p:txBody>
          <a:bodyPr/>
          <a:lstStyle/>
          <a:p>
            <a:r>
              <a:rPr lang="en-US" dirty="0" err="1"/>
              <a:t>Arviointi</a:t>
            </a:r>
            <a:r>
              <a:rPr lang="en-US" dirty="0"/>
              <a:t> </a:t>
            </a:r>
            <a:r>
              <a:rPr lang="en-US" dirty="0" err="1"/>
              <a:t>Peda.netissä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C015EDB-66D4-428A-9E7C-7AEBA942D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503394"/>
            <a:ext cx="3008313" cy="383913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sz="1600" dirty="0"/>
              <a:t>“</a:t>
            </a:r>
            <a:r>
              <a:rPr lang="en-US" sz="1600" dirty="0" err="1"/>
              <a:t>Ohjaa</a:t>
            </a:r>
            <a:r>
              <a:rPr lang="en-US" sz="1600" dirty="0"/>
              <a:t>, </a:t>
            </a:r>
            <a:r>
              <a:rPr lang="en-US" sz="1600" dirty="0" err="1"/>
              <a:t>kannusta</a:t>
            </a:r>
            <a:r>
              <a:rPr lang="en-US" sz="1600" dirty="0"/>
              <a:t> </a:t>
            </a:r>
            <a:r>
              <a:rPr lang="en-US" sz="1600" dirty="0" err="1"/>
              <a:t>parantamaan</a:t>
            </a:r>
            <a:r>
              <a:rPr lang="en-US" sz="1600" dirty="0"/>
              <a:t> ja </a:t>
            </a:r>
            <a:r>
              <a:rPr lang="en-US" sz="1600" dirty="0" err="1"/>
              <a:t>seuraa</a:t>
            </a:r>
            <a:r>
              <a:rPr lang="en-US" sz="1600" dirty="0"/>
              <a:t> </a:t>
            </a:r>
            <a:r>
              <a:rPr lang="en-US" sz="1600" dirty="0" err="1"/>
              <a:t>edistymistä</a:t>
            </a:r>
            <a:r>
              <a:rPr lang="en-US" sz="1600" dirty="0"/>
              <a:t>”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B18502E-FF92-482F-AD9F-9F9A687F3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3907" y="6592625"/>
            <a:ext cx="2147658" cy="18098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fi-FI" b="1">
                <a:solidFill>
                  <a:srgbClr val="002957"/>
                </a:solidFill>
              </a:rPr>
              <a:t>JYU. </a:t>
            </a:r>
            <a:r>
              <a:rPr lang="fi-FI" b="1"/>
              <a:t>Since 1863.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668800-7EFA-4B56-8509-454A51EF6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4975" y="6592625"/>
            <a:ext cx="454016" cy="180989"/>
          </a:xfrm>
        </p:spPr>
        <p:txBody>
          <a:bodyPr/>
          <a:lstStyle/>
          <a:p>
            <a:pPr>
              <a:spcAft>
                <a:spcPts val="600"/>
              </a:spcAft>
            </a:pPr>
            <a:fld id="{0FE3988A-0109-0B40-965D-9E0ED41EFEE4}" type="slidenum">
              <a:rPr lang="fi-FI" smtClean="0"/>
              <a:pPr>
                <a:spcAft>
                  <a:spcPts val="600"/>
                </a:spcAft>
              </a:pPr>
              <a:t>5</a:t>
            </a:fld>
            <a:endParaRPr lang="fi-FI"/>
          </a:p>
        </p:txBody>
      </p:sp>
      <p:sp>
        <p:nvSpPr>
          <p:cNvPr id="15" name="Date Placeholder 6">
            <a:extLst>
              <a:ext uri="{FF2B5EF4-FFF2-40B4-BE49-F238E27FC236}">
                <a16:creationId xmlns:a16="http://schemas.microsoft.com/office/drawing/2014/main" id="{85AAFE93-560B-47D3-9AB7-4459F6A68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453" y="6592625"/>
            <a:ext cx="831227" cy="180989"/>
          </a:xfrm>
        </p:spPr>
        <p:txBody>
          <a:bodyPr/>
          <a:lstStyle/>
          <a:p>
            <a:pPr>
              <a:spcAft>
                <a:spcPts val="600"/>
              </a:spcAft>
            </a:pPr>
            <a:fld id="{21A8D66E-D4C1-438C-8B85-C19A0838289F}" type="datetime1">
              <a:rPr lang="fi-FI" smtClean="0"/>
              <a:pPr>
                <a:spcAft>
                  <a:spcPts val="600"/>
                </a:spcAft>
              </a:pPr>
              <a:t>24.1.2021</a:t>
            </a:fld>
            <a:endParaRPr lang="fi-FI"/>
          </a:p>
        </p:txBody>
      </p:sp>
      <p:graphicFrame>
        <p:nvGraphicFramePr>
          <p:cNvPr id="2" name="Kaaviokuva 1">
            <a:extLst>
              <a:ext uri="{FF2B5EF4-FFF2-40B4-BE49-F238E27FC236}">
                <a16:creationId xmlns:a16="http://schemas.microsoft.com/office/drawing/2014/main" id="{71214577-327A-2D43-B3AE-DB400326DB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145437"/>
              </p:ext>
            </p:extLst>
          </p:nvPr>
        </p:nvGraphicFramePr>
        <p:xfrm>
          <a:off x="3575050" y="1341344"/>
          <a:ext cx="5111750" cy="5001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70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708374" y="2681570"/>
            <a:ext cx="5727252" cy="1354067"/>
          </a:xfrm>
        </p:spPr>
        <p:txBody>
          <a:bodyPr/>
          <a:lstStyle/>
          <a:p>
            <a:br>
              <a:rPr lang="fi-FI" dirty="0"/>
            </a:br>
            <a:r>
              <a:rPr lang="fi-FI" dirty="0"/>
              <a:t>Kiitos!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  </a:t>
            </a: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b="1">
                <a:solidFill>
                  <a:schemeClr val="accent1"/>
                </a:solidFill>
              </a:rPr>
              <a:t>JYU.</a:t>
            </a:r>
            <a:r>
              <a:rPr lang="fi-FI" b="1"/>
              <a:t> Since 1863.</a:t>
            </a:r>
            <a:endParaRPr lang="fi-FI" b="1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E3988A-0109-0B40-965D-9E0ED41EFEE4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8D66E-D4C1-438C-8B85-C19A0838289F}" type="datetime1">
              <a:rPr lang="fi-FI" smtClean="0"/>
              <a:pPr/>
              <a:t>24.1.2021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2151351"/>
      </p:ext>
    </p:extLst>
  </p:cSld>
  <p:clrMapOvr>
    <a:masterClrMapping/>
  </p:clrMapOvr>
</p:sld>
</file>

<file path=ppt/theme/theme1.xml><?xml version="1.0" encoding="utf-8"?>
<a:theme xmlns:a="http://schemas.openxmlformats.org/drawingml/2006/main" name="JYU_helvetica_pp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Custom 2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2_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_kevyt_Helvetica.pptx" id="{6A289087-D326-4035-943D-6C2B143C2321}" vid="{81ACC2F4-C4A8-4C2E-BC74-0CB7B6E0AF7D}"/>
    </a:ext>
  </a:extLst>
</a:theme>
</file>

<file path=ppt/theme/theme1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Mukautettu suunnittelumalli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JYU kuva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JYU Otsikko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_esimerkkipohja_kevyt2_Helvetica_16_9_311018" id="{0DB87A12-32BD-C745-98E0-F7E1CB326455}" vid="{AEEB7F2D-E8E2-8C4E-BC32-17E89B20C7BD}"/>
    </a:ext>
  </a:extLst>
</a:theme>
</file>

<file path=ppt/theme/theme6.xml><?xml version="1.0" encoding="utf-8"?>
<a:theme xmlns:a="http://schemas.openxmlformats.org/drawingml/2006/main" name="1_JYU sisältö pohj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_esimerkkipohja_kevyt2_Helvetica_16_9_311018" id="{0DB87A12-32BD-C745-98E0-F7E1CB326455}" vid="{AD9A8068-0EF3-DC47-8FC6-9B50380474A2}"/>
    </a:ext>
  </a:extLst>
</a:theme>
</file>

<file path=ppt/theme/theme7.xml><?xml version="1.0" encoding="utf-8"?>
<a:theme xmlns:a="http://schemas.openxmlformats.org/drawingml/2006/main" name="1_JYU kuvadia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Elementit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pt_esimerkkipohja_kevyt2_Helvetica_16_9_311018" id="{0DB87A12-32BD-C745-98E0-F7E1CB326455}" vid="{1C75390D-328C-7240-B2E3-A8C33FDA7370}"/>
    </a:ext>
  </a:extLst>
</a:theme>
</file>

<file path=ppt/theme/theme8.xml><?xml version="1.0" encoding="utf-8"?>
<a:theme xmlns:a="http://schemas.openxmlformats.org/drawingml/2006/main" name="6_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JYU_helvetica_ppt">
  <a:themeElements>
    <a:clrScheme name="JYU">
      <a:dk1>
        <a:sysClr val="windowText" lastClr="000000"/>
      </a:dk1>
      <a:lt1>
        <a:sysClr val="window" lastClr="FFFFFF"/>
      </a:lt1>
      <a:dk2>
        <a:srgbClr val="002957"/>
      </a:dk2>
      <a:lt2>
        <a:srgbClr val="C7C9C8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EEFEE"/>
      </a:accent5>
      <a:accent6>
        <a:srgbClr val="1A3C68"/>
      </a:accent6>
      <a:hlink>
        <a:srgbClr val="F1563F"/>
      </a:hlink>
      <a:folHlink>
        <a:srgbClr val="CD1619"/>
      </a:folHlink>
    </a:clrScheme>
    <a:fontScheme name="Custom 2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7D0D1895232BA44B6895CE2B005A9C0" ma:contentTypeVersion="2" ma:contentTypeDescription="Luo uusi asiakirja." ma:contentTypeScope="" ma:versionID="b877725762281f59a27dc7697433f22c">
  <xsd:schema xmlns:xsd="http://www.w3.org/2001/XMLSchema" xmlns:xs="http://www.w3.org/2001/XMLSchema" xmlns:p="http://schemas.microsoft.com/office/2006/metadata/properties" xmlns:ns2="8a39ca4e-ae17-43d9-8f1c-fc0c89b8bd0e" targetNamespace="http://schemas.microsoft.com/office/2006/metadata/properties" ma:root="true" ma:fieldsID="6b6884c05443943e243a10192bd42e7f" ns2:_="">
    <xsd:import namespace="8a39ca4e-ae17-43d9-8f1c-fc0c89b8bd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39ca4e-ae17-43d9-8f1c-fc0c89b8bd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A2A6FE-7315-4004-A968-46FFEFD8B6C5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8a39ca4e-ae17-43d9-8f1c-fc0c89b8bd0e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5BC6A9C-A758-45CB-98E7-EAC2228C9E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1942BB-FD1D-4652-B705-C07BE1A70A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39ca4e-ae17-43d9-8f1c-fc0c89b8bd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JYU_helvetica_ppt</Template>
  <TotalTime>14266</TotalTime>
  <Words>228</Words>
  <Application>Microsoft Macintosh PowerPoint</Application>
  <PresentationFormat>Näytössä katseltava diaesitys (4:3)</PresentationFormat>
  <Paragraphs>44</Paragraphs>
  <Slides>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10</vt:i4>
      </vt:variant>
      <vt:variant>
        <vt:lpstr>Dian otsikot</vt:lpstr>
      </vt:variant>
      <vt:variant>
        <vt:i4>6</vt:i4>
      </vt:variant>
    </vt:vector>
  </HeadingPairs>
  <TitlesOfParts>
    <vt:vector size="23" baseType="lpstr">
      <vt:lpstr>Aleo</vt:lpstr>
      <vt:lpstr>Arial</vt:lpstr>
      <vt:lpstr>Calibri</vt:lpstr>
      <vt:lpstr>Calibri Light</vt:lpstr>
      <vt:lpstr>Helvetica</vt:lpstr>
      <vt:lpstr>Palatino Linotype</vt:lpstr>
      <vt:lpstr>Verdana</vt:lpstr>
      <vt:lpstr>JYU_helvetica_ppt</vt:lpstr>
      <vt:lpstr>JYU sisältö pohjat</vt:lpstr>
      <vt:lpstr>2_Mukautettu suunnittelumalli</vt:lpstr>
      <vt:lpstr>JYU kuvadiat</vt:lpstr>
      <vt:lpstr>JYU Otsikkodiat</vt:lpstr>
      <vt:lpstr>1_JYU sisältö pohjat</vt:lpstr>
      <vt:lpstr>1_JYU kuvadiat</vt:lpstr>
      <vt:lpstr>6_Mukautettu suunnittelumalli</vt:lpstr>
      <vt:lpstr>1_JYU_helvetica_ppt</vt:lpstr>
      <vt:lpstr>2_JYU sisältö pohjat</vt:lpstr>
      <vt:lpstr>Jyväskylän yliopisto University of Jyväskylä  Arvioinnin periaatteita ja käytänteitä  Jyrki Vihriälä  Peda.net / Koulutuksen tutkimuslaitos </vt:lpstr>
      <vt:lpstr>Miksi arvioidaan / perusopetus</vt:lpstr>
      <vt:lpstr>Oppimisen arviointi lukiossa</vt:lpstr>
      <vt:lpstr>Arvioinnin tehtävä / musiikkiopisto </vt:lpstr>
      <vt:lpstr>Arviointi Peda.netissä</vt:lpstr>
      <vt:lpstr> Kiitos!</vt:lpstr>
    </vt:vector>
  </TitlesOfParts>
  <Company>University Of Jyväskylä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Löppönen, Piia</dc:creator>
  <cp:lastModifiedBy>Vihriälä, Jyrki</cp:lastModifiedBy>
  <cp:revision>391</cp:revision>
  <cp:lastPrinted>2019-06-06T11:59:26Z</cp:lastPrinted>
  <dcterms:created xsi:type="dcterms:W3CDTF">2017-06-02T06:20:10Z</dcterms:created>
  <dcterms:modified xsi:type="dcterms:W3CDTF">2021-01-24T04:57:27Z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0x010100E7D0D1895232BA44B6895CE2B005A9C0</vt:lpwstr>
  </property>
</Properties>
</file>