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48F2-6C82-4940-AE40-475379B0D1DB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98F0-52B3-4CA5-9279-9ACCEE36C6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7612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48F2-6C82-4940-AE40-475379B0D1DB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98F0-52B3-4CA5-9279-9ACCEE36C6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0238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48F2-6C82-4940-AE40-475379B0D1DB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98F0-52B3-4CA5-9279-9ACCEE36C6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460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48F2-6C82-4940-AE40-475379B0D1DB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98F0-52B3-4CA5-9279-9ACCEE36C6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4893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48F2-6C82-4940-AE40-475379B0D1DB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98F0-52B3-4CA5-9279-9ACCEE36C6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4501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48F2-6C82-4940-AE40-475379B0D1DB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98F0-52B3-4CA5-9279-9ACCEE36C6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626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48F2-6C82-4940-AE40-475379B0D1DB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98F0-52B3-4CA5-9279-9ACCEE36C6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286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48F2-6C82-4940-AE40-475379B0D1DB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98F0-52B3-4CA5-9279-9ACCEE36C6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6634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48F2-6C82-4940-AE40-475379B0D1DB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98F0-52B3-4CA5-9279-9ACCEE36C6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14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48F2-6C82-4940-AE40-475379B0D1DB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98F0-52B3-4CA5-9279-9ACCEE36C6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198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48F2-6C82-4940-AE40-475379B0D1DB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98F0-52B3-4CA5-9279-9ACCEE36C6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439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848F2-6C82-4940-AE40-475379B0D1DB}" type="datetimeFigureOut">
              <a:rPr lang="fi-FI" smtClean="0"/>
              <a:t>5.4.2017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298F0-52B3-4CA5-9279-9ACCEE36C6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920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uora yhdysviiva 26"/>
          <p:cNvCxnSpPr/>
          <p:nvPr/>
        </p:nvCxnSpPr>
        <p:spPr>
          <a:xfrm flipV="1">
            <a:off x="395536" y="3212976"/>
            <a:ext cx="2222260" cy="3960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352928" cy="64807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YHTÄLÖPARI</a:t>
            </a:r>
            <a:endParaRPr lang="fi-FI" sz="2700" dirty="0"/>
          </a:p>
        </p:txBody>
      </p:sp>
      <p:sp>
        <p:nvSpPr>
          <p:cNvPr id="4" name="Tekstiruutu 3"/>
          <p:cNvSpPr txBox="1"/>
          <p:nvPr/>
        </p:nvSpPr>
        <p:spPr>
          <a:xfrm>
            <a:off x="323528" y="1196752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Yhtälöparissa on </a:t>
            </a:r>
            <a:r>
              <a:rPr lang="fi-FI" sz="2400" u="sng" dirty="0" smtClean="0"/>
              <a:t>kaksi </a:t>
            </a:r>
            <a:r>
              <a:rPr lang="fi-FI" sz="2400" dirty="0" smtClean="0"/>
              <a:t>yhtälöä ja </a:t>
            </a:r>
            <a:r>
              <a:rPr lang="fi-FI" sz="2400" u="sng" dirty="0" smtClean="0"/>
              <a:t>kaksi </a:t>
            </a:r>
            <a:r>
              <a:rPr lang="fi-FI" sz="2400" dirty="0" smtClean="0"/>
              <a:t>tuntematonta.</a:t>
            </a:r>
          </a:p>
          <a:p>
            <a:r>
              <a:rPr lang="fi-FI" sz="2400" dirty="0" smtClean="0"/>
              <a:t>Piirretään </a:t>
            </a:r>
            <a:r>
              <a:rPr lang="fi-FI" sz="2400" dirty="0" smtClean="0"/>
              <a:t>suorat, katsotaan niiden </a:t>
            </a:r>
            <a:r>
              <a:rPr lang="fi-FI" sz="2400" dirty="0" smtClean="0"/>
              <a:t>leikkauspiste ja </a:t>
            </a:r>
            <a:r>
              <a:rPr lang="fi-FI" sz="2400" dirty="0" smtClean="0"/>
              <a:t>ilmoitetaan x </a:t>
            </a:r>
            <a:r>
              <a:rPr lang="fi-FI" sz="2400" dirty="0" smtClean="0"/>
              <a:t>ja y.</a:t>
            </a:r>
            <a:endParaRPr lang="fi-FI" sz="2400" dirty="0"/>
          </a:p>
        </p:txBody>
      </p:sp>
      <p:sp>
        <p:nvSpPr>
          <p:cNvPr id="8" name="Tekstiruutu 7"/>
          <p:cNvSpPr txBox="1"/>
          <p:nvPr/>
        </p:nvSpPr>
        <p:spPr>
          <a:xfrm>
            <a:off x="323528" y="5118283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Esim1. Piirrä suorat y = 2x + 1 ja y </a:t>
            </a:r>
            <a:r>
              <a:rPr lang="fi-FI" sz="2400" dirty="0"/>
              <a:t>= – </a:t>
            </a:r>
            <a:r>
              <a:rPr lang="fi-FI" sz="2400" dirty="0" smtClean="0"/>
              <a:t>1 samaan koordinaatistoon.</a:t>
            </a:r>
          </a:p>
          <a:p>
            <a:r>
              <a:rPr lang="fi-FI" sz="2400" dirty="0" smtClean="0"/>
              <a:t>Tämä kuvaa yhtälöparia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467544" y="5910371"/>
            <a:ext cx="1980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y = 2x + 1 </a:t>
            </a:r>
          </a:p>
          <a:p>
            <a:r>
              <a:rPr lang="fi-FI" sz="2400" dirty="0" smtClean="0"/>
              <a:t>y </a:t>
            </a:r>
            <a:r>
              <a:rPr lang="fi-FI" sz="2400" dirty="0"/>
              <a:t>= – </a:t>
            </a:r>
            <a:r>
              <a:rPr lang="fi-FI" sz="2400" dirty="0" smtClean="0"/>
              <a:t>1.</a:t>
            </a:r>
          </a:p>
        </p:txBody>
      </p:sp>
      <p:sp>
        <p:nvSpPr>
          <p:cNvPr id="3" name="Vasen aaltosulje 2"/>
          <p:cNvSpPr/>
          <p:nvPr/>
        </p:nvSpPr>
        <p:spPr>
          <a:xfrm>
            <a:off x="360116" y="5910371"/>
            <a:ext cx="216024" cy="83099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323528" y="2315781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u="sng" dirty="0" smtClean="0"/>
              <a:t>Ratkaisujen lukumäärä</a:t>
            </a:r>
          </a:p>
        </p:txBody>
      </p:sp>
      <p:cxnSp>
        <p:nvCxnSpPr>
          <p:cNvPr id="6" name="Suora nuoliyhdysviiva 5"/>
          <p:cNvCxnSpPr/>
          <p:nvPr/>
        </p:nvCxnSpPr>
        <p:spPr>
          <a:xfrm flipV="1">
            <a:off x="1333244" y="2968778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flipV="1">
            <a:off x="3995936" y="3000462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uora nuoliyhdysviiva 12"/>
          <p:cNvCxnSpPr/>
          <p:nvPr/>
        </p:nvCxnSpPr>
        <p:spPr>
          <a:xfrm flipV="1">
            <a:off x="6516216" y="2968778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uora nuoliyhdysviiva 13"/>
          <p:cNvCxnSpPr/>
          <p:nvPr/>
        </p:nvCxnSpPr>
        <p:spPr>
          <a:xfrm>
            <a:off x="618158" y="3789040"/>
            <a:ext cx="14301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>
            <a:off x="3285844" y="3789040"/>
            <a:ext cx="14301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uora nuoliyhdysviiva 16"/>
          <p:cNvCxnSpPr/>
          <p:nvPr/>
        </p:nvCxnSpPr>
        <p:spPr>
          <a:xfrm>
            <a:off x="5950140" y="3789040"/>
            <a:ext cx="14301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kstiruutu 17"/>
          <p:cNvSpPr txBox="1"/>
          <p:nvPr/>
        </p:nvSpPr>
        <p:spPr>
          <a:xfrm>
            <a:off x="475928" y="4077072"/>
            <a:ext cx="1863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Äärettömästi</a:t>
            </a:r>
          </a:p>
          <a:p>
            <a:r>
              <a:rPr lang="fi-FI" sz="2400" dirty="0" smtClean="0"/>
              <a:t>(päällekkäin)</a:t>
            </a:r>
          </a:p>
        </p:txBody>
      </p:sp>
      <p:sp>
        <p:nvSpPr>
          <p:cNvPr id="19" name="Tekstiruutu 18"/>
          <p:cNvSpPr txBox="1"/>
          <p:nvPr/>
        </p:nvSpPr>
        <p:spPr>
          <a:xfrm>
            <a:off x="3572272" y="4077072"/>
            <a:ext cx="1863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Yksi</a:t>
            </a:r>
          </a:p>
          <a:p>
            <a:r>
              <a:rPr lang="fi-FI" sz="2400" dirty="0" smtClean="0"/>
              <a:t>(leikkaavat)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6228184" y="4077072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Ei yhtään</a:t>
            </a:r>
          </a:p>
          <a:p>
            <a:r>
              <a:rPr lang="fi-FI" sz="2400" dirty="0" smtClean="0"/>
              <a:t>(yhdensuuntaiset)</a:t>
            </a:r>
          </a:p>
        </p:txBody>
      </p:sp>
      <p:cxnSp>
        <p:nvCxnSpPr>
          <p:cNvPr id="22" name="Suora yhdysviiva 21"/>
          <p:cNvCxnSpPr/>
          <p:nvPr/>
        </p:nvCxnSpPr>
        <p:spPr>
          <a:xfrm flipV="1">
            <a:off x="386765" y="3212976"/>
            <a:ext cx="2222260" cy="3960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 flipV="1">
            <a:off x="5581716" y="3140968"/>
            <a:ext cx="2222260" cy="3960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uora yhdysviiva 23"/>
          <p:cNvCxnSpPr/>
          <p:nvPr/>
        </p:nvCxnSpPr>
        <p:spPr>
          <a:xfrm flipV="1">
            <a:off x="5734116" y="3320988"/>
            <a:ext cx="2222260" cy="3960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uora yhdysviiva 24"/>
          <p:cNvCxnSpPr/>
          <p:nvPr/>
        </p:nvCxnSpPr>
        <p:spPr>
          <a:xfrm flipV="1">
            <a:off x="2992818" y="3191164"/>
            <a:ext cx="2222260" cy="3960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3715936" y="2913041"/>
            <a:ext cx="1434582" cy="87599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815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 build="p"/>
      <p:bldP spid="11" grpId="0" build="p"/>
      <p:bldP spid="3" grpId="0" animBg="1"/>
      <p:bldP spid="9" grpId="0" build="p"/>
      <p:bldP spid="18" grpId="0" build="p"/>
      <p:bldP spid="19" grpId="0" build="p"/>
      <p:bldP spid="2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525" y="1083150"/>
            <a:ext cx="6838950" cy="4866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uora yhdysviiva 11"/>
          <p:cNvCxnSpPr/>
          <p:nvPr/>
        </p:nvCxnSpPr>
        <p:spPr>
          <a:xfrm flipV="1">
            <a:off x="3563888" y="1052736"/>
            <a:ext cx="2088232" cy="42484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Suorakulmio 3"/>
          <p:cNvSpPr/>
          <p:nvPr/>
        </p:nvSpPr>
        <p:spPr>
          <a:xfrm>
            <a:off x="577434" y="3429000"/>
            <a:ext cx="648071" cy="792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Suorakulmio 4"/>
          <p:cNvSpPr/>
          <p:nvPr/>
        </p:nvSpPr>
        <p:spPr>
          <a:xfrm>
            <a:off x="4171428" y="5923752"/>
            <a:ext cx="648071" cy="792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Otsikko 1"/>
          <p:cNvSpPr txBox="1">
            <a:spLocks/>
          </p:cNvSpPr>
          <p:nvPr/>
        </p:nvSpPr>
        <p:spPr>
          <a:xfrm>
            <a:off x="179512" y="-27384"/>
            <a:ext cx="8856984" cy="93610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 smtClean="0"/>
              <a:t>Yhtälöparin ratkaiseminen piirtämällä</a:t>
            </a:r>
            <a:endParaRPr lang="fi-FI" dirty="0"/>
          </a:p>
        </p:txBody>
      </p:sp>
      <p:sp>
        <p:nvSpPr>
          <p:cNvPr id="22" name="Suorakulmio 21"/>
          <p:cNvSpPr/>
          <p:nvPr/>
        </p:nvSpPr>
        <p:spPr>
          <a:xfrm>
            <a:off x="5580112" y="980728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y = 2x + 1</a:t>
            </a:r>
            <a:endParaRPr lang="fi-FI" dirty="0"/>
          </a:p>
        </p:txBody>
      </p:sp>
      <p:sp>
        <p:nvSpPr>
          <p:cNvPr id="24" name="Suorakulmio 23"/>
          <p:cNvSpPr/>
          <p:nvPr/>
        </p:nvSpPr>
        <p:spPr>
          <a:xfrm>
            <a:off x="2699792" y="6021288"/>
            <a:ext cx="15121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smtClean="0"/>
              <a:t>x = </a:t>
            </a:r>
            <a:r>
              <a:rPr lang="fi-FI" sz="2400" dirty="0"/>
              <a:t>– </a:t>
            </a:r>
            <a:r>
              <a:rPr lang="fi-FI" sz="2400" dirty="0" smtClean="0"/>
              <a:t>1 </a:t>
            </a:r>
          </a:p>
          <a:p>
            <a:r>
              <a:rPr lang="fi-FI" sz="2400" dirty="0" smtClean="0"/>
              <a:t>y = </a:t>
            </a:r>
            <a:r>
              <a:rPr lang="fi-FI" sz="2400" dirty="0"/>
              <a:t>– 1 </a:t>
            </a:r>
          </a:p>
        </p:txBody>
      </p:sp>
      <p:sp>
        <p:nvSpPr>
          <p:cNvPr id="13" name="Suorakulmio 12"/>
          <p:cNvSpPr/>
          <p:nvPr/>
        </p:nvSpPr>
        <p:spPr>
          <a:xfrm>
            <a:off x="6300192" y="4005064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y = </a:t>
            </a:r>
            <a:r>
              <a:rPr lang="fi-FI" dirty="0"/>
              <a:t>– 1</a:t>
            </a:r>
          </a:p>
        </p:txBody>
      </p:sp>
      <p:sp>
        <p:nvSpPr>
          <p:cNvPr id="14" name="Vasen aaltosulje 13"/>
          <p:cNvSpPr/>
          <p:nvPr/>
        </p:nvSpPr>
        <p:spPr>
          <a:xfrm>
            <a:off x="2555776" y="6171611"/>
            <a:ext cx="216024" cy="56975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Ellipsi 2"/>
          <p:cNvSpPr/>
          <p:nvPr/>
        </p:nvSpPr>
        <p:spPr>
          <a:xfrm>
            <a:off x="4382265" y="3501008"/>
            <a:ext cx="45719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Ellipsi 20"/>
          <p:cNvSpPr/>
          <p:nvPr/>
        </p:nvSpPr>
        <p:spPr>
          <a:xfrm>
            <a:off x="4693156" y="2924944"/>
            <a:ext cx="45719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9" name="Suora yhdysviiva 28"/>
          <p:cNvCxnSpPr/>
          <p:nvPr/>
        </p:nvCxnSpPr>
        <p:spPr>
          <a:xfrm>
            <a:off x="2591443" y="4149080"/>
            <a:ext cx="445611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Ellipsi 8"/>
          <p:cNvSpPr/>
          <p:nvPr/>
        </p:nvSpPr>
        <p:spPr>
          <a:xfrm>
            <a:off x="4067944" y="4041068"/>
            <a:ext cx="144016" cy="180020"/>
          </a:xfrm>
          <a:prstGeom prst="ellipse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Suorakulmio 29"/>
          <p:cNvSpPr/>
          <p:nvPr/>
        </p:nvSpPr>
        <p:spPr>
          <a:xfrm>
            <a:off x="1120144" y="6156012"/>
            <a:ext cx="14356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smtClean="0"/>
              <a:t>Vastaus:</a:t>
            </a:r>
            <a:endParaRPr lang="fi-FI" sz="2400" dirty="0"/>
          </a:p>
        </p:txBody>
      </p:sp>
      <p:sp>
        <p:nvSpPr>
          <p:cNvPr id="31" name="Tekstiruutu 30"/>
          <p:cNvSpPr txBox="1"/>
          <p:nvPr/>
        </p:nvSpPr>
        <p:spPr>
          <a:xfrm>
            <a:off x="142924" y="653787"/>
            <a:ext cx="1980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y = 2x + 1 </a:t>
            </a:r>
          </a:p>
          <a:p>
            <a:r>
              <a:rPr lang="fi-FI" sz="2400" dirty="0" smtClean="0"/>
              <a:t>y </a:t>
            </a:r>
            <a:r>
              <a:rPr lang="fi-FI" sz="2400" dirty="0"/>
              <a:t>= – </a:t>
            </a:r>
            <a:r>
              <a:rPr lang="fi-FI" sz="2400" dirty="0" smtClean="0"/>
              <a:t>1.</a:t>
            </a:r>
          </a:p>
        </p:txBody>
      </p:sp>
      <p:sp>
        <p:nvSpPr>
          <p:cNvPr id="23" name="Vasen aaltosulje 22"/>
          <p:cNvSpPr/>
          <p:nvPr/>
        </p:nvSpPr>
        <p:spPr>
          <a:xfrm>
            <a:off x="34912" y="674582"/>
            <a:ext cx="216024" cy="83099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811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 build="p"/>
      <p:bldP spid="13" grpId="0"/>
      <p:bldP spid="14" grpId="0" animBg="1"/>
      <p:bldP spid="3" grpId="0" animBg="1"/>
      <p:bldP spid="21" grpId="0" animBg="1"/>
      <p:bldP spid="9" grpId="0" animBg="1"/>
      <p:bldP spid="30" grpId="0"/>
      <p:bldP spid="31" grpId="0" build="p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K:\2015-2016\MAT-9lk\05 - Suorat\koordinaatisto_pohj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192" y="1052736"/>
            <a:ext cx="6934200" cy="492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uora yhdysviiva 11"/>
          <p:cNvCxnSpPr/>
          <p:nvPr/>
        </p:nvCxnSpPr>
        <p:spPr>
          <a:xfrm flipV="1">
            <a:off x="3203848" y="2348880"/>
            <a:ext cx="3456384" cy="33867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Suorakulmio 21"/>
          <p:cNvSpPr/>
          <p:nvPr/>
        </p:nvSpPr>
        <p:spPr>
          <a:xfrm>
            <a:off x="6228184" y="2051556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y = x – 2 </a:t>
            </a:r>
            <a:endParaRPr lang="fi-FI" dirty="0"/>
          </a:p>
        </p:txBody>
      </p:sp>
      <p:cxnSp>
        <p:nvCxnSpPr>
          <p:cNvPr id="23" name="Suora yhdysviiva 22"/>
          <p:cNvCxnSpPr/>
          <p:nvPr/>
        </p:nvCxnSpPr>
        <p:spPr>
          <a:xfrm>
            <a:off x="3563888" y="1700808"/>
            <a:ext cx="1800200" cy="3600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Suorakulmio 12"/>
          <p:cNvSpPr/>
          <p:nvPr/>
        </p:nvSpPr>
        <p:spPr>
          <a:xfrm>
            <a:off x="2915816" y="1403484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y = </a:t>
            </a:r>
            <a:r>
              <a:rPr lang="fi-FI" dirty="0"/>
              <a:t>–2x + 1</a:t>
            </a:r>
          </a:p>
        </p:txBody>
      </p:sp>
      <p:sp>
        <p:nvSpPr>
          <p:cNvPr id="14" name="Vasen aaltosulje 13"/>
          <p:cNvSpPr/>
          <p:nvPr/>
        </p:nvSpPr>
        <p:spPr>
          <a:xfrm>
            <a:off x="251520" y="843019"/>
            <a:ext cx="216024" cy="56975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Suorakulmio 23"/>
          <p:cNvSpPr/>
          <p:nvPr/>
        </p:nvSpPr>
        <p:spPr>
          <a:xfrm>
            <a:off x="2339752" y="6077377"/>
            <a:ext cx="10801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smtClean="0"/>
              <a:t>x = 1</a:t>
            </a:r>
          </a:p>
        </p:txBody>
      </p:sp>
      <p:sp>
        <p:nvSpPr>
          <p:cNvPr id="31" name="Vasen aaltosulje 30"/>
          <p:cNvSpPr/>
          <p:nvPr/>
        </p:nvSpPr>
        <p:spPr>
          <a:xfrm>
            <a:off x="2195736" y="6171611"/>
            <a:ext cx="216024" cy="56975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/>
          <p:cNvSpPr/>
          <p:nvPr/>
        </p:nvSpPr>
        <p:spPr>
          <a:xfrm>
            <a:off x="4428678" y="4437112"/>
            <a:ext cx="144016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/>
          <p:cNvSpPr/>
          <p:nvPr/>
        </p:nvSpPr>
        <p:spPr>
          <a:xfrm>
            <a:off x="4716016" y="4149080"/>
            <a:ext cx="144016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Ellipsi 20"/>
          <p:cNvSpPr/>
          <p:nvPr/>
        </p:nvSpPr>
        <p:spPr>
          <a:xfrm>
            <a:off x="4428678" y="3519049"/>
            <a:ext cx="144016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Ellipsi 24"/>
          <p:cNvSpPr/>
          <p:nvPr/>
        </p:nvSpPr>
        <p:spPr>
          <a:xfrm>
            <a:off x="4716016" y="4149080"/>
            <a:ext cx="144016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Suorakulmio 15"/>
          <p:cNvSpPr/>
          <p:nvPr/>
        </p:nvSpPr>
        <p:spPr>
          <a:xfrm>
            <a:off x="403952" y="757153"/>
            <a:ext cx="2160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y </a:t>
            </a:r>
            <a:r>
              <a:rPr lang="fi-FI" dirty="0" smtClean="0"/>
              <a:t>= x – 2</a:t>
            </a:r>
          </a:p>
          <a:p>
            <a:r>
              <a:rPr lang="fi-FI" dirty="0" smtClean="0"/>
              <a:t>y </a:t>
            </a:r>
            <a:r>
              <a:rPr lang="fi-FI" dirty="0"/>
              <a:t>= </a:t>
            </a:r>
            <a:r>
              <a:rPr lang="fi-FI" dirty="0" smtClean="0"/>
              <a:t>–2x + 1</a:t>
            </a:r>
            <a:endParaRPr lang="fi-FI" dirty="0"/>
          </a:p>
        </p:txBody>
      </p:sp>
      <p:sp>
        <p:nvSpPr>
          <p:cNvPr id="27" name="Suorakulmio 26"/>
          <p:cNvSpPr/>
          <p:nvPr/>
        </p:nvSpPr>
        <p:spPr>
          <a:xfrm>
            <a:off x="863588" y="6193508"/>
            <a:ext cx="12601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smtClean="0"/>
              <a:t>Vastaus:</a:t>
            </a:r>
            <a:endParaRPr lang="fi-FI" sz="2400" dirty="0"/>
          </a:p>
        </p:txBody>
      </p:sp>
      <p:sp>
        <p:nvSpPr>
          <p:cNvPr id="28" name="Ellipsi 27"/>
          <p:cNvSpPr/>
          <p:nvPr/>
        </p:nvSpPr>
        <p:spPr>
          <a:xfrm>
            <a:off x="4716016" y="4095074"/>
            <a:ext cx="144016" cy="180020"/>
          </a:xfrm>
          <a:prstGeom prst="ellipse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Suorakulmio 28"/>
          <p:cNvSpPr/>
          <p:nvPr/>
        </p:nvSpPr>
        <p:spPr>
          <a:xfrm>
            <a:off x="2339752" y="6309320"/>
            <a:ext cx="10801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 smtClean="0"/>
              <a:t>y = </a:t>
            </a:r>
            <a:r>
              <a:rPr lang="fi-FI" sz="2400" dirty="0"/>
              <a:t>– 1 </a:t>
            </a:r>
          </a:p>
        </p:txBody>
      </p:sp>
      <p:sp>
        <p:nvSpPr>
          <p:cNvPr id="30" name="Otsikko 1"/>
          <p:cNvSpPr txBox="1">
            <a:spLocks/>
          </p:cNvSpPr>
          <p:nvPr/>
        </p:nvSpPr>
        <p:spPr>
          <a:xfrm>
            <a:off x="88987" y="-27384"/>
            <a:ext cx="8856984" cy="93610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 smtClean="0"/>
              <a:t>Yhtälöparin ratkaiseminen piirtämällä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749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/>
      <p:bldP spid="14" grpId="0" animBg="1"/>
      <p:bldP spid="24" grpId="0"/>
      <p:bldP spid="31" grpId="0" animBg="1"/>
      <p:bldP spid="18" grpId="0" animBg="1"/>
      <p:bldP spid="19" grpId="0" animBg="1"/>
      <p:bldP spid="21" grpId="0" animBg="1"/>
      <p:bldP spid="25" grpId="0" animBg="1"/>
      <p:bldP spid="16" grpId="0"/>
      <p:bldP spid="27" grpId="0"/>
      <p:bldP spid="28" grpId="0" animBg="1"/>
      <p:bldP spid="29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132</Words>
  <Application>Microsoft Office PowerPoint</Application>
  <PresentationFormat>Näytössä katseltava diaesitys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YHTÄLÖPARI</vt:lpstr>
      <vt:lpstr>PowerPoint-esitys</vt:lpstr>
      <vt:lpstr>PowerPoint-esitys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YHTÄLÖPARI</dc:title>
  <dc:creator>J</dc:creator>
  <cp:lastModifiedBy>J</cp:lastModifiedBy>
  <cp:revision>12</cp:revision>
  <dcterms:created xsi:type="dcterms:W3CDTF">2017-04-05T19:18:31Z</dcterms:created>
  <dcterms:modified xsi:type="dcterms:W3CDTF">2017-04-05T19:32:58Z</dcterms:modified>
</cp:coreProperties>
</file>