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4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18" Type="http://schemas.openxmlformats.org/officeDocument/2006/relationships/image" Target="../media/image18.wmf"/><Relationship Id="rId3" Type="http://schemas.openxmlformats.org/officeDocument/2006/relationships/image" Target="../media/image3.wmf"/><Relationship Id="rId21" Type="http://schemas.openxmlformats.org/officeDocument/2006/relationships/image" Target="../media/image21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17" Type="http://schemas.openxmlformats.org/officeDocument/2006/relationships/image" Target="../media/image17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20" Type="http://schemas.openxmlformats.org/officeDocument/2006/relationships/image" Target="../media/image20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24" Type="http://schemas.openxmlformats.org/officeDocument/2006/relationships/image" Target="../media/image24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23" Type="http://schemas.openxmlformats.org/officeDocument/2006/relationships/image" Target="../media/image23.wmf"/><Relationship Id="rId10" Type="http://schemas.openxmlformats.org/officeDocument/2006/relationships/image" Target="../media/image10.wmf"/><Relationship Id="rId19" Type="http://schemas.openxmlformats.org/officeDocument/2006/relationships/image" Target="../media/image19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Relationship Id="rId22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149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643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377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371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181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9274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196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567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8136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724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015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40827-55A9-4476-BE5C-D16DB4F34324}" type="datetimeFigureOut">
              <a:rPr lang="fi-FI" smtClean="0"/>
              <a:t>26.4.2017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A2EA3-1950-4AE4-BAD7-7E930132D8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197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9" Type="http://schemas.openxmlformats.org/officeDocument/2006/relationships/oleObject" Target="../embeddings/oleObject19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6.wmf"/><Relationship Id="rId42" Type="http://schemas.openxmlformats.org/officeDocument/2006/relationships/image" Target="../media/image20.wmf"/><Relationship Id="rId47" Type="http://schemas.openxmlformats.org/officeDocument/2006/relationships/oleObject" Target="../embeddings/oleObject23.bin"/><Relationship Id="rId50" Type="http://schemas.openxmlformats.org/officeDocument/2006/relationships/image" Target="../media/image24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38" Type="http://schemas.openxmlformats.org/officeDocument/2006/relationships/image" Target="../media/image18.wmf"/><Relationship Id="rId46" Type="http://schemas.openxmlformats.org/officeDocument/2006/relationships/image" Target="../media/image22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oleObject" Target="../embeddings/oleObject14.bin"/><Relationship Id="rId41" Type="http://schemas.openxmlformats.org/officeDocument/2006/relationships/oleObject" Target="../embeddings/oleObject2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32" Type="http://schemas.openxmlformats.org/officeDocument/2006/relationships/image" Target="../media/image15.wmf"/><Relationship Id="rId37" Type="http://schemas.openxmlformats.org/officeDocument/2006/relationships/oleObject" Target="../embeddings/oleObject18.bin"/><Relationship Id="rId40" Type="http://schemas.openxmlformats.org/officeDocument/2006/relationships/image" Target="../media/image19.wmf"/><Relationship Id="rId45" Type="http://schemas.openxmlformats.org/officeDocument/2006/relationships/oleObject" Target="../embeddings/oleObject22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3.wmf"/><Relationship Id="rId36" Type="http://schemas.openxmlformats.org/officeDocument/2006/relationships/image" Target="../media/image17.wmf"/><Relationship Id="rId49" Type="http://schemas.openxmlformats.org/officeDocument/2006/relationships/oleObject" Target="../embeddings/oleObject24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4" Type="http://schemas.openxmlformats.org/officeDocument/2006/relationships/image" Target="../media/image21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4.wmf"/><Relationship Id="rId35" Type="http://schemas.openxmlformats.org/officeDocument/2006/relationships/oleObject" Target="../embeddings/oleObject17.bin"/><Relationship Id="rId43" Type="http://schemas.openxmlformats.org/officeDocument/2006/relationships/oleObject" Target="../embeddings/oleObject21.bin"/><Relationship Id="rId48" Type="http://schemas.openxmlformats.org/officeDocument/2006/relationships/image" Target="../media/image23.wmf"/><Relationship Id="rId8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Neliöjuuri</a:t>
            </a:r>
            <a:endParaRPr lang="fi-FI" dirty="0"/>
          </a:p>
        </p:txBody>
      </p:sp>
      <p:sp>
        <p:nvSpPr>
          <p:cNvPr id="27" name="Tekstiruutu 26"/>
          <p:cNvSpPr txBox="1"/>
          <p:nvPr/>
        </p:nvSpPr>
        <p:spPr>
          <a:xfrm>
            <a:off x="179512" y="69269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u="sng" dirty="0" smtClean="0"/>
              <a:t>Neliöjuuren arvo</a:t>
            </a:r>
          </a:p>
        </p:txBody>
      </p:sp>
      <p:graphicFrame>
        <p:nvGraphicFramePr>
          <p:cNvPr id="28" name="Objekti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93818"/>
              </p:ext>
            </p:extLst>
          </p:nvPr>
        </p:nvGraphicFramePr>
        <p:xfrm>
          <a:off x="689422" y="1382951"/>
          <a:ext cx="5334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8" name="Kaava" r:id="rId3" imgW="304560" imgH="228600" progId="Equation.3">
                  <p:embed/>
                </p:oleObj>
              </mc:Choice>
              <mc:Fallback>
                <p:oleObj name="Kaava" r:id="rId3" imgW="304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22" y="1382951"/>
                        <a:ext cx="5334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kti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655594"/>
              </p:ext>
            </p:extLst>
          </p:nvPr>
        </p:nvGraphicFramePr>
        <p:xfrm>
          <a:off x="1403648" y="1443276"/>
          <a:ext cx="4222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" name="Kaava" r:id="rId5" imgW="241200" imgH="164880" progId="Equation.3">
                  <p:embed/>
                </p:oleObj>
              </mc:Choice>
              <mc:Fallback>
                <p:oleObj name="Kaava" r:id="rId5" imgW="24120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443276"/>
                        <a:ext cx="42227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Ryhmä 36"/>
          <p:cNvGrpSpPr/>
          <p:nvPr/>
        </p:nvGrpSpPr>
        <p:grpSpPr>
          <a:xfrm>
            <a:off x="251520" y="1804754"/>
            <a:ext cx="1863824" cy="760150"/>
            <a:chOff x="395536" y="5002931"/>
            <a:chExt cx="1863824" cy="760150"/>
          </a:xfrm>
        </p:grpSpPr>
        <p:cxnSp>
          <p:nvCxnSpPr>
            <p:cNvPr id="38" name="Suora nuoliyhdysviiva 37"/>
            <p:cNvCxnSpPr/>
            <p:nvPr/>
          </p:nvCxnSpPr>
          <p:spPr>
            <a:xfrm flipV="1">
              <a:off x="1187624" y="5002931"/>
              <a:ext cx="0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kstiruutu 38"/>
            <p:cNvSpPr txBox="1"/>
            <p:nvPr/>
          </p:nvSpPr>
          <p:spPr>
            <a:xfrm>
              <a:off x="395536" y="5362971"/>
              <a:ext cx="1863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2000" dirty="0" smtClean="0"/>
                <a:t>JUURRETTAVA</a:t>
              </a:r>
            </a:p>
          </p:txBody>
        </p:sp>
      </p:grpSp>
      <p:grpSp>
        <p:nvGrpSpPr>
          <p:cNvPr id="40" name="Ryhmä 39"/>
          <p:cNvGrpSpPr/>
          <p:nvPr/>
        </p:nvGrpSpPr>
        <p:grpSpPr>
          <a:xfrm>
            <a:off x="1979712" y="1404644"/>
            <a:ext cx="3168352" cy="707886"/>
            <a:chOff x="2123728" y="4602821"/>
            <a:chExt cx="3168352" cy="707886"/>
          </a:xfrm>
        </p:grpSpPr>
        <p:cxnSp>
          <p:nvCxnSpPr>
            <p:cNvPr id="41" name="Suora nuoliyhdysviiva 40"/>
            <p:cNvCxnSpPr/>
            <p:nvPr/>
          </p:nvCxnSpPr>
          <p:spPr>
            <a:xfrm flipH="1">
              <a:off x="2123728" y="4786907"/>
              <a:ext cx="57606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kstiruutu 41"/>
            <p:cNvSpPr txBox="1"/>
            <p:nvPr/>
          </p:nvSpPr>
          <p:spPr>
            <a:xfrm>
              <a:off x="2686332" y="4602821"/>
              <a:ext cx="26057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2000" dirty="0" smtClean="0"/>
                <a:t>NELIÖJUUREN</a:t>
              </a:r>
            </a:p>
            <a:p>
              <a:r>
                <a:rPr lang="fi-FI" sz="2000" dirty="0" smtClean="0"/>
                <a:t> </a:t>
              </a:r>
              <a:r>
                <a:rPr lang="fi-FI" sz="2000" dirty="0" smtClean="0"/>
                <a:t>ARVO</a:t>
              </a:r>
            </a:p>
          </p:txBody>
        </p:sp>
      </p:grpSp>
      <p:sp>
        <p:nvSpPr>
          <p:cNvPr id="43" name="Tekstiruutu 42"/>
          <p:cNvSpPr txBox="1"/>
          <p:nvPr/>
        </p:nvSpPr>
        <p:spPr>
          <a:xfrm>
            <a:off x="179512" y="2693819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 Idea:</a:t>
            </a:r>
          </a:p>
        </p:txBody>
      </p:sp>
      <p:graphicFrame>
        <p:nvGraphicFramePr>
          <p:cNvPr id="44" name="Objekti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452383"/>
              </p:ext>
            </p:extLst>
          </p:nvPr>
        </p:nvGraphicFramePr>
        <p:xfrm>
          <a:off x="1158280" y="2755434"/>
          <a:ext cx="5334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0" name="Kaava" r:id="rId7" imgW="304560" imgH="228600" progId="Equation.3">
                  <p:embed/>
                </p:oleObj>
              </mc:Choice>
              <mc:Fallback>
                <p:oleObj name="Kaava" r:id="rId7" imgW="304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280" y="2755434"/>
                        <a:ext cx="5334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kstiruutu 44"/>
          <p:cNvSpPr txBox="1"/>
          <p:nvPr/>
        </p:nvSpPr>
        <p:spPr>
          <a:xfrm>
            <a:off x="1979712" y="2780928"/>
            <a:ext cx="29523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 Mieti mikä luku pitäisi kertoa </a:t>
            </a:r>
            <a:endParaRPr lang="fi-FI" sz="2400" dirty="0" smtClean="0"/>
          </a:p>
          <a:p>
            <a:r>
              <a:rPr lang="fi-FI" sz="2400" u="sng" dirty="0" smtClean="0"/>
              <a:t>itsellään</a:t>
            </a:r>
            <a:r>
              <a:rPr lang="fi-FI" sz="2400" dirty="0" smtClean="0"/>
              <a:t>, jotta </a:t>
            </a:r>
            <a:endParaRPr lang="fi-FI" sz="2400" dirty="0" smtClean="0"/>
          </a:p>
          <a:p>
            <a:r>
              <a:rPr lang="fi-FI" sz="2400" dirty="0" smtClean="0"/>
              <a:t>tulos </a:t>
            </a:r>
            <a:r>
              <a:rPr lang="fi-FI" sz="2400" dirty="0" smtClean="0"/>
              <a:t>olisi 36!</a:t>
            </a:r>
          </a:p>
        </p:txBody>
      </p:sp>
      <p:graphicFrame>
        <p:nvGraphicFramePr>
          <p:cNvPr id="46" name="Objekti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131634"/>
              </p:ext>
            </p:extLst>
          </p:nvPr>
        </p:nvGraphicFramePr>
        <p:xfrm>
          <a:off x="395536" y="4541118"/>
          <a:ext cx="5334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1" name="Kaava" r:id="rId9" imgW="304560" imgH="228600" progId="Equation.3">
                  <p:embed/>
                </p:oleObj>
              </mc:Choice>
              <mc:Fallback>
                <p:oleObj name="Kaava" r:id="rId9" imgW="304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541118"/>
                        <a:ext cx="5334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kti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705255"/>
              </p:ext>
            </p:extLst>
          </p:nvPr>
        </p:nvGraphicFramePr>
        <p:xfrm>
          <a:off x="1037109" y="4630018"/>
          <a:ext cx="4222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2" name="Kaava" r:id="rId11" imgW="241200" imgH="177480" progId="Equation.3">
                  <p:embed/>
                </p:oleObj>
              </mc:Choice>
              <mc:Fallback>
                <p:oleObj name="Kaava" r:id="rId11" imgW="2412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109" y="4630018"/>
                        <a:ext cx="42227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kstiruutu 47"/>
          <p:cNvSpPr txBox="1"/>
          <p:nvPr/>
        </p:nvSpPr>
        <p:spPr>
          <a:xfrm>
            <a:off x="1613173" y="4551511"/>
            <a:ext cx="1404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, koska</a:t>
            </a:r>
          </a:p>
        </p:txBody>
      </p:sp>
      <p:graphicFrame>
        <p:nvGraphicFramePr>
          <p:cNvPr id="49" name="Objekti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203462"/>
              </p:ext>
            </p:extLst>
          </p:nvPr>
        </p:nvGraphicFramePr>
        <p:xfrm>
          <a:off x="2701280" y="4630018"/>
          <a:ext cx="10001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3" name="Kaava" r:id="rId13" imgW="571320" imgH="177480" progId="Equation.3">
                  <p:embed/>
                </p:oleObj>
              </mc:Choice>
              <mc:Fallback>
                <p:oleObj name="Kaava" r:id="rId13" imgW="5713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280" y="4630018"/>
                        <a:ext cx="10001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kstiruutu 49"/>
          <p:cNvSpPr txBox="1"/>
          <p:nvPr/>
        </p:nvSpPr>
        <p:spPr>
          <a:xfrm>
            <a:off x="4499992" y="69269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 </a:t>
            </a:r>
            <a:r>
              <a:rPr lang="fi-FI" sz="2400" dirty="0" err="1" smtClean="0"/>
              <a:t>Esim</a:t>
            </a:r>
            <a:r>
              <a:rPr lang="fi-FI" sz="2400" dirty="0" smtClean="0"/>
              <a:t> 1.</a:t>
            </a:r>
          </a:p>
        </p:txBody>
      </p:sp>
      <p:graphicFrame>
        <p:nvGraphicFramePr>
          <p:cNvPr id="51" name="Objekti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600612"/>
              </p:ext>
            </p:extLst>
          </p:nvPr>
        </p:nvGraphicFramePr>
        <p:xfrm>
          <a:off x="5209480" y="1208262"/>
          <a:ext cx="4222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4" name="Kaava" r:id="rId15" imgW="241200" imgH="215640" progId="Equation.3">
                  <p:embed/>
                </p:oleObj>
              </mc:Choice>
              <mc:Fallback>
                <p:oleObj name="Kaava" r:id="rId15" imgW="24120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209480" y="1208262"/>
                        <a:ext cx="422275" cy="377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kti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260208"/>
              </p:ext>
            </p:extLst>
          </p:nvPr>
        </p:nvGraphicFramePr>
        <p:xfrm>
          <a:off x="5652120" y="1247280"/>
          <a:ext cx="4222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5" name="Kaava" r:id="rId17" imgW="241200" imgH="164880" progId="Equation.3">
                  <p:embed/>
                </p:oleObj>
              </mc:Choice>
              <mc:Fallback>
                <p:oleObj name="Kaava" r:id="rId17" imgW="24120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1247280"/>
                        <a:ext cx="42227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kstiruutu 52"/>
          <p:cNvSpPr txBox="1"/>
          <p:nvPr/>
        </p:nvSpPr>
        <p:spPr>
          <a:xfrm>
            <a:off x="4499992" y="1145655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a)</a:t>
            </a:r>
          </a:p>
        </p:txBody>
      </p:sp>
      <p:graphicFrame>
        <p:nvGraphicFramePr>
          <p:cNvPr id="54" name="Objekti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817722"/>
              </p:ext>
            </p:extLst>
          </p:nvPr>
        </p:nvGraphicFramePr>
        <p:xfrm>
          <a:off x="5142805" y="1730550"/>
          <a:ext cx="5556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" name="Kaava" r:id="rId19" imgW="317160" imgH="228600" progId="Equation.3">
                  <p:embed/>
                </p:oleObj>
              </mc:Choice>
              <mc:Fallback>
                <p:oleObj name="Kaava" r:id="rId19" imgW="3171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142805" y="1730550"/>
                        <a:ext cx="555625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kti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568421"/>
              </p:ext>
            </p:extLst>
          </p:nvPr>
        </p:nvGraphicFramePr>
        <p:xfrm>
          <a:off x="5807968" y="1781350"/>
          <a:ext cx="4000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7" name="Kaava" r:id="rId21" imgW="228600" imgH="177480" progId="Equation.3">
                  <p:embed/>
                </p:oleObj>
              </mc:Choice>
              <mc:Fallback>
                <p:oleObj name="Kaava" r:id="rId21" imgW="2286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7968" y="1781350"/>
                        <a:ext cx="4000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kstiruutu 55"/>
          <p:cNvSpPr txBox="1"/>
          <p:nvPr/>
        </p:nvSpPr>
        <p:spPr>
          <a:xfrm>
            <a:off x="4499992" y="167932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b)</a:t>
            </a:r>
          </a:p>
        </p:txBody>
      </p:sp>
      <p:graphicFrame>
        <p:nvGraphicFramePr>
          <p:cNvPr id="57" name="Objekti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560954"/>
              </p:ext>
            </p:extLst>
          </p:nvPr>
        </p:nvGraphicFramePr>
        <p:xfrm>
          <a:off x="5120580" y="2287762"/>
          <a:ext cx="6000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8" name="Kaava" r:id="rId23" imgW="342720" imgH="215640" progId="Equation.3">
                  <p:embed/>
                </p:oleObj>
              </mc:Choice>
              <mc:Fallback>
                <p:oleObj name="Kaava" r:id="rId23" imgW="3427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120580" y="2287762"/>
                        <a:ext cx="600075" cy="377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kstiruutu 57"/>
          <p:cNvSpPr txBox="1"/>
          <p:nvPr/>
        </p:nvSpPr>
        <p:spPr>
          <a:xfrm>
            <a:off x="4499992" y="2225775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c)</a:t>
            </a:r>
          </a:p>
        </p:txBody>
      </p:sp>
      <p:graphicFrame>
        <p:nvGraphicFramePr>
          <p:cNvPr id="59" name="Objekti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427543"/>
              </p:ext>
            </p:extLst>
          </p:nvPr>
        </p:nvGraphicFramePr>
        <p:xfrm>
          <a:off x="5839718" y="3467696"/>
          <a:ext cx="8001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" name="Kaava" r:id="rId25" imgW="457200" imgH="457200" progId="Equation.3">
                  <p:embed/>
                </p:oleObj>
              </mc:Choice>
              <mc:Fallback>
                <p:oleObj name="Kaava" r:id="rId25" imgW="4572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839718" y="3467696"/>
                        <a:ext cx="800100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kstiruutu 59"/>
          <p:cNvSpPr txBox="1"/>
          <p:nvPr/>
        </p:nvSpPr>
        <p:spPr>
          <a:xfrm>
            <a:off x="4499992" y="33668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e</a:t>
            </a:r>
            <a:r>
              <a:rPr lang="fi-FI" sz="2400" dirty="0" smtClean="0"/>
              <a:t>)</a:t>
            </a:r>
          </a:p>
        </p:txBody>
      </p:sp>
      <p:sp>
        <p:nvSpPr>
          <p:cNvPr id="61" name="Tekstiruutu 60"/>
          <p:cNvSpPr txBox="1"/>
          <p:nvPr/>
        </p:nvSpPr>
        <p:spPr>
          <a:xfrm>
            <a:off x="6084168" y="2297783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 Ei voi laskea!</a:t>
            </a:r>
          </a:p>
        </p:txBody>
      </p:sp>
      <p:graphicFrame>
        <p:nvGraphicFramePr>
          <p:cNvPr id="62" name="Objekti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3067954"/>
              </p:ext>
            </p:extLst>
          </p:nvPr>
        </p:nvGraphicFramePr>
        <p:xfrm>
          <a:off x="5123755" y="3478809"/>
          <a:ext cx="60007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" name="Kaava" r:id="rId27" imgW="342720" imgH="444240" progId="Equation.3">
                  <p:embed/>
                </p:oleObj>
              </mc:Choice>
              <mc:Fallback>
                <p:oleObj name="Kaava" r:id="rId27" imgW="34272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755" y="3478809"/>
                        <a:ext cx="600075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kti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895177"/>
              </p:ext>
            </p:extLst>
          </p:nvPr>
        </p:nvGraphicFramePr>
        <p:xfrm>
          <a:off x="6963668" y="3523259"/>
          <a:ext cx="4667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1" name="Kaava" r:id="rId29" imgW="266400" imgH="393480" progId="Equation.3">
                  <p:embed/>
                </p:oleObj>
              </mc:Choice>
              <mc:Fallback>
                <p:oleObj name="Kaava" r:id="rId29" imgW="266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3668" y="3523259"/>
                        <a:ext cx="4667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kti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2461863"/>
              </p:ext>
            </p:extLst>
          </p:nvPr>
        </p:nvGraphicFramePr>
        <p:xfrm>
          <a:off x="5053905" y="4547196"/>
          <a:ext cx="7334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2" name="Kaava" r:id="rId31" imgW="419040" imgH="253800" progId="Equation.3">
                  <p:embed/>
                </p:oleObj>
              </mc:Choice>
              <mc:Fallback>
                <p:oleObj name="Kaava" r:id="rId31" imgW="41904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5053905" y="4547196"/>
                        <a:ext cx="73342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kti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305933"/>
              </p:ext>
            </p:extLst>
          </p:nvPr>
        </p:nvGraphicFramePr>
        <p:xfrm>
          <a:off x="5965924" y="4597996"/>
          <a:ext cx="622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3" name="Kaava" r:id="rId33" imgW="355320" imgH="203040" progId="Equation.3">
                  <p:embed/>
                </p:oleObj>
              </mc:Choice>
              <mc:Fallback>
                <p:oleObj name="Kaava" r:id="rId33" imgW="3553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924" y="4597996"/>
                        <a:ext cx="622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Tekstiruutu 65"/>
          <p:cNvSpPr txBox="1"/>
          <p:nvPr/>
        </p:nvSpPr>
        <p:spPr>
          <a:xfrm>
            <a:off x="4499992" y="451896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f)</a:t>
            </a:r>
          </a:p>
        </p:txBody>
      </p:sp>
      <p:graphicFrame>
        <p:nvGraphicFramePr>
          <p:cNvPr id="67" name="Objekti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08966"/>
              </p:ext>
            </p:extLst>
          </p:nvPr>
        </p:nvGraphicFramePr>
        <p:xfrm>
          <a:off x="5120580" y="2791818"/>
          <a:ext cx="6000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4" name="Kaava" r:id="rId35" imgW="342720" imgH="215640" progId="Equation.3">
                  <p:embed/>
                </p:oleObj>
              </mc:Choice>
              <mc:Fallback>
                <p:oleObj name="Kaava" r:id="rId35" imgW="3427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120580" y="2791818"/>
                        <a:ext cx="600075" cy="377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kstiruutu 67"/>
          <p:cNvSpPr txBox="1"/>
          <p:nvPr/>
        </p:nvSpPr>
        <p:spPr>
          <a:xfrm>
            <a:off x="4499992" y="2729831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d</a:t>
            </a:r>
            <a:r>
              <a:rPr lang="fi-FI" sz="2400" dirty="0" smtClean="0"/>
              <a:t>)</a:t>
            </a:r>
          </a:p>
        </p:txBody>
      </p:sp>
      <p:graphicFrame>
        <p:nvGraphicFramePr>
          <p:cNvPr id="69" name="Objekti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974359"/>
              </p:ext>
            </p:extLst>
          </p:nvPr>
        </p:nvGraphicFramePr>
        <p:xfrm>
          <a:off x="5795268" y="2830563"/>
          <a:ext cx="57785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5" name="Kaava" r:id="rId37" imgW="330120" imgH="164880" progId="Equation.3">
                  <p:embed/>
                </p:oleObj>
              </mc:Choice>
              <mc:Fallback>
                <p:oleObj name="Kaava" r:id="rId37" imgW="33012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268" y="2830563"/>
                        <a:ext cx="57785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kstiruutu 69"/>
          <p:cNvSpPr txBox="1"/>
          <p:nvPr/>
        </p:nvSpPr>
        <p:spPr>
          <a:xfrm>
            <a:off x="683568" y="6341258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smtClean="0"/>
              <a:t> LASKE s. 244 t . 246, 248, 253</a:t>
            </a:r>
          </a:p>
        </p:txBody>
      </p:sp>
      <p:graphicFrame>
        <p:nvGraphicFramePr>
          <p:cNvPr id="71" name="Objekti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89719"/>
              </p:ext>
            </p:extLst>
          </p:nvPr>
        </p:nvGraphicFramePr>
        <p:xfrm>
          <a:off x="5209480" y="5145262"/>
          <a:ext cx="4222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" name="Kaava" r:id="rId39" imgW="241200" imgH="228600" progId="Equation.3">
                  <p:embed/>
                </p:oleObj>
              </mc:Choice>
              <mc:Fallback>
                <p:oleObj name="Kaava" r:id="rId39" imgW="2412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5209480" y="5145262"/>
                        <a:ext cx="422275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kti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516734"/>
              </p:ext>
            </p:extLst>
          </p:nvPr>
        </p:nvGraphicFramePr>
        <p:xfrm>
          <a:off x="5868144" y="5211937"/>
          <a:ext cx="1155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" name="Kaava" r:id="rId41" imgW="660240" imgH="203040" progId="Equation.3">
                  <p:embed/>
                </p:oleObj>
              </mc:Choice>
              <mc:Fallback>
                <p:oleObj name="Kaava" r:id="rId41" imgW="6602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5211937"/>
                        <a:ext cx="1155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Tekstiruutu 72"/>
          <p:cNvSpPr txBox="1"/>
          <p:nvPr/>
        </p:nvSpPr>
        <p:spPr>
          <a:xfrm>
            <a:off x="4499992" y="509503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g)</a:t>
            </a:r>
          </a:p>
        </p:txBody>
      </p:sp>
      <p:graphicFrame>
        <p:nvGraphicFramePr>
          <p:cNvPr id="74" name="Objekti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506321"/>
              </p:ext>
            </p:extLst>
          </p:nvPr>
        </p:nvGraphicFramePr>
        <p:xfrm>
          <a:off x="7157343" y="5212160"/>
          <a:ext cx="7556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8" name="Kaava" r:id="rId43" imgW="431640" imgH="203040" progId="Equation.3">
                  <p:embed/>
                </p:oleObj>
              </mc:Choice>
              <mc:Fallback>
                <p:oleObj name="Kaava" r:id="rId43" imgW="4316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7343" y="5212160"/>
                        <a:ext cx="7556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Tekstiruutu 74"/>
          <p:cNvSpPr txBox="1"/>
          <p:nvPr/>
        </p:nvSpPr>
        <p:spPr>
          <a:xfrm>
            <a:off x="6732240" y="4797152"/>
            <a:ext cx="1863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smtClean="0"/>
              <a:t>LASKIN</a:t>
            </a:r>
          </a:p>
        </p:txBody>
      </p:sp>
      <p:sp>
        <p:nvSpPr>
          <p:cNvPr id="76" name="Tekstiruutu 75"/>
          <p:cNvSpPr txBox="1"/>
          <p:nvPr/>
        </p:nvSpPr>
        <p:spPr>
          <a:xfrm>
            <a:off x="6228184" y="1175272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  (koska</a:t>
            </a:r>
          </a:p>
        </p:txBody>
      </p:sp>
      <p:graphicFrame>
        <p:nvGraphicFramePr>
          <p:cNvPr id="77" name="Objekti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13449"/>
              </p:ext>
            </p:extLst>
          </p:nvPr>
        </p:nvGraphicFramePr>
        <p:xfrm>
          <a:off x="7427416" y="1247950"/>
          <a:ext cx="8890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9" name="Kaava" r:id="rId45" imgW="507960" imgH="164880" progId="Equation.3">
                  <p:embed/>
                </p:oleObj>
              </mc:Choice>
              <mc:Fallback>
                <p:oleObj name="Kaava" r:id="rId45" imgW="50796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7416" y="1247950"/>
                        <a:ext cx="8890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kstiruutu 77"/>
          <p:cNvSpPr txBox="1"/>
          <p:nvPr/>
        </p:nvSpPr>
        <p:spPr>
          <a:xfrm>
            <a:off x="8172400" y="1175272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)</a:t>
            </a:r>
          </a:p>
        </p:txBody>
      </p:sp>
      <p:cxnSp>
        <p:nvCxnSpPr>
          <p:cNvPr id="79" name="Suora nuoliyhdysviiva 78"/>
          <p:cNvCxnSpPr/>
          <p:nvPr/>
        </p:nvCxnSpPr>
        <p:spPr>
          <a:xfrm flipH="1">
            <a:off x="6077223" y="4980633"/>
            <a:ext cx="576064" cy="2372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0" name="Tekstiruutu 79"/>
          <p:cNvSpPr txBox="1"/>
          <p:nvPr/>
        </p:nvSpPr>
        <p:spPr>
          <a:xfrm>
            <a:off x="4499992" y="5610151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h)</a:t>
            </a:r>
            <a:endParaRPr lang="fi-FI" sz="2400" dirty="0" smtClean="0"/>
          </a:p>
        </p:txBody>
      </p:sp>
      <p:graphicFrame>
        <p:nvGraphicFramePr>
          <p:cNvPr id="81" name="Objekti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000468"/>
              </p:ext>
            </p:extLst>
          </p:nvPr>
        </p:nvGraphicFramePr>
        <p:xfrm>
          <a:off x="5026918" y="5699300"/>
          <a:ext cx="9334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0" name="Kaava" r:id="rId47" imgW="533160" imgH="253800" progId="Equation.3">
                  <p:embed/>
                </p:oleObj>
              </mc:Choice>
              <mc:Fallback>
                <p:oleObj name="Kaava" r:id="rId47" imgW="5331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918" y="5699300"/>
                        <a:ext cx="9334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kti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279983"/>
              </p:ext>
            </p:extLst>
          </p:nvPr>
        </p:nvGraphicFramePr>
        <p:xfrm>
          <a:off x="6156176" y="5783784"/>
          <a:ext cx="7334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" name="Kaava" r:id="rId49" imgW="419040" imgH="177480" progId="Equation.3">
                  <p:embed/>
                </p:oleObj>
              </mc:Choice>
              <mc:Fallback>
                <p:oleObj name="Kaava" r:id="rId49" imgW="4190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5783784"/>
                        <a:ext cx="7334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uora yhdysviiva 10"/>
          <p:cNvCxnSpPr/>
          <p:nvPr/>
        </p:nvCxnSpPr>
        <p:spPr>
          <a:xfrm>
            <a:off x="4283968" y="692696"/>
            <a:ext cx="0" cy="55655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Tekstiruutu 82"/>
          <p:cNvSpPr txBox="1"/>
          <p:nvPr/>
        </p:nvSpPr>
        <p:spPr>
          <a:xfrm>
            <a:off x="4932040" y="6341258"/>
            <a:ext cx="3384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smtClean="0"/>
              <a:t>KOTIIN s. 247 t . 277, 278, 281</a:t>
            </a:r>
          </a:p>
        </p:txBody>
      </p:sp>
    </p:spTree>
    <p:extLst>
      <p:ext uri="{BB962C8B-B14F-4D97-AF65-F5344CB8AC3E}">
        <p14:creationId xmlns:p14="http://schemas.microsoft.com/office/powerpoint/2010/main" val="248440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/>
      <p:bldP spid="43" grpId="0"/>
      <p:bldP spid="45" grpId="0"/>
      <p:bldP spid="48" grpId="0"/>
      <p:bldP spid="50" grpId="0"/>
      <p:bldP spid="53" grpId="0"/>
      <p:bldP spid="56" grpId="0"/>
      <p:bldP spid="58" grpId="0"/>
      <p:bldP spid="60" grpId="0"/>
      <p:bldP spid="61" grpId="0"/>
      <p:bldP spid="66" grpId="0"/>
      <p:bldP spid="68" grpId="0"/>
      <p:bldP spid="70" grpId="0"/>
      <p:bldP spid="73" grpId="0"/>
      <p:bldP spid="75" grpId="0"/>
      <p:bldP spid="76" grpId="0"/>
      <p:bldP spid="78" grpId="0"/>
      <p:bldP spid="80" grpId="0"/>
      <p:bldP spid="83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78</Words>
  <Application>Microsoft Office PowerPoint</Application>
  <PresentationFormat>Näytössä katseltava diaesitys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Teema</vt:lpstr>
      </vt:variant>
      <vt:variant>
        <vt:i4>1</vt:i4>
      </vt:variant>
      <vt:variant>
        <vt:lpstr>Upotetut OLE-palvelimet</vt:lpstr>
      </vt:variant>
      <vt:variant>
        <vt:i4>2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Office-teema</vt:lpstr>
      <vt:lpstr>Kaava</vt:lpstr>
      <vt:lpstr>Microsoft Kaava 3.0</vt:lpstr>
      <vt:lpstr>Neliöjuuri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Neliöjuuri</dc:title>
  <dc:creator>Jussi Ylinen</dc:creator>
  <cp:lastModifiedBy>Jussi Ylinen</cp:lastModifiedBy>
  <cp:revision>7</cp:revision>
  <dcterms:created xsi:type="dcterms:W3CDTF">2017-04-26T11:02:15Z</dcterms:created>
  <dcterms:modified xsi:type="dcterms:W3CDTF">2017-04-26T11:14:25Z</dcterms:modified>
</cp:coreProperties>
</file>