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44" d="100"/>
          <a:sy n="44" d="100"/>
        </p:scale>
        <p:origin x="8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3B16F23-F707-45B2-A668-28CDDD4C92E0}" type="datetimeFigureOut">
              <a:rPr lang="fi-FI" smtClean="0"/>
              <a:t>17.9.2019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994AE08-0AAF-4AF1-AD38-33468E335219}" type="slidenum">
              <a:rPr lang="fi-FI" smtClean="0"/>
              <a:t>‹#›</a:t>
            </a:fld>
            <a:endParaRPr lang="fi-FI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35077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16F23-F707-45B2-A668-28CDDD4C92E0}" type="datetimeFigureOut">
              <a:rPr lang="fi-FI" smtClean="0"/>
              <a:t>17.9.2019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AE08-0AAF-4AF1-AD38-33468E3352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8234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16F23-F707-45B2-A668-28CDDD4C92E0}" type="datetimeFigureOut">
              <a:rPr lang="fi-FI" smtClean="0"/>
              <a:t>17.9.2019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AE08-0AAF-4AF1-AD38-33468E3352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3389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16F23-F707-45B2-A668-28CDDD4C92E0}" type="datetimeFigureOut">
              <a:rPr lang="fi-FI" smtClean="0"/>
              <a:t>17.9.2019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AE08-0AAF-4AF1-AD38-33468E335219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0295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16F23-F707-45B2-A668-28CDDD4C92E0}" type="datetimeFigureOut">
              <a:rPr lang="fi-FI" smtClean="0"/>
              <a:t>17.9.2019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AE08-0AAF-4AF1-AD38-33468E3352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6753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16F23-F707-45B2-A668-28CDDD4C92E0}" type="datetimeFigureOut">
              <a:rPr lang="fi-FI" smtClean="0"/>
              <a:t>17.9.2019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AE08-0AAF-4AF1-AD38-33468E3352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3932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16F23-F707-45B2-A668-28CDDD4C92E0}" type="datetimeFigureOut">
              <a:rPr lang="fi-FI" smtClean="0"/>
              <a:t>17.9.2019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AE08-0AAF-4AF1-AD38-33468E3352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0047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16F23-F707-45B2-A668-28CDDD4C92E0}" type="datetimeFigureOut">
              <a:rPr lang="fi-FI" smtClean="0"/>
              <a:t>17.9.2019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AE08-0AAF-4AF1-AD38-33468E3352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9975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16F23-F707-45B2-A668-28CDDD4C92E0}" type="datetimeFigureOut">
              <a:rPr lang="fi-FI" smtClean="0"/>
              <a:t>17.9.2019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AE08-0AAF-4AF1-AD38-33468E3352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4338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16F23-F707-45B2-A668-28CDDD4C92E0}" type="datetimeFigureOut">
              <a:rPr lang="fi-FI" smtClean="0"/>
              <a:t>17.9.2019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AE08-0AAF-4AF1-AD38-33468E3352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5012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16F23-F707-45B2-A668-28CDDD4C92E0}" type="datetimeFigureOut">
              <a:rPr lang="fi-FI" smtClean="0"/>
              <a:t>17.9.2019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AE08-0AAF-4AF1-AD38-33468E3352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6809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16F23-F707-45B2-A668-28CDDD4C92E0}" type="datetimeFigureOut">
              <a:rPr lang="fi-FI" smtClean="0"/>
              <a:t>17.9.2019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AE08-0AAF-4AF1-AD38-33468E3352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4063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16F23-F707-45B2-A668-28CDDD4C92E0}" type="datetimeFigureOut">
              <a:rPr lang="fi-FI" smtClean="0"/>
              <a:t>17.9.2019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AE08-0AAF-4AF1-AD38-33468E3352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9810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16F23-F707-45B2-A668-28CDDD4C92E0}" type="datetimeFigureOut">
              <a:rPr lang="fi-FI" smtClean="0"/>
              <a:t>17.9.2019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AE08-0AAF-4AF1-AD38-33468E3352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9582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16F23-F707-45B2-A668-28CDDD4C92E0}" type="datetimeFigureOut">
              <a:rPr lang="fi-FI" smtClean="0"/>
              <a:t>17.9.2019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AE08-0AAF-4AF1-AD38-33468E3352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2130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16F23-F707-45B2-A668-28CDDD4C92E0}" type="datetimeFigureOut">
              <a:rPr lang="fi-FI" smtClean="0"/>
              <a:t>17.9.2019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AE08-0AAF-4AF1-AD38-33468E3352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720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16F23-F707-45B2-A668-28CDDD4C92E0}" type="datetimeFigureOut">
              <a:rPr lang="fi-FI" smtClean="0"/>
              <a:t>17.9.2019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AE08-0AAF-4AF1-AD38-33468E3352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9907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3B16F23-F707-45B2-A668-28CDDD4C92E0}" type="datetimeFigureOut">
              <a:rPr lang="fi-FI" smtClean="0"/>
              <a:t>17.9.2019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994AE08-0AAF-4AF1-AD38-33468E3352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2313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How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bolsheviks</a:t>
            </a:r>
            <a:r>
              <a:rPr lang="fi-FI" dirty="0"/>
              <a:t> </a:t>
            </a:r>
            <a:r>
              <a:rPr lang="fi-FI" dirty="0" err="1"/>
              <a:t>took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power</a:t>
            </a:r>
            <a:endParaRPr lang="fi-FI" dirty="0"/>
          </a:p>
        </p:txBody>
      </p:sp>
      <p:sp>
        <p:nvSpPr>
          <p:cNvPr id="4" name="Alaotsikk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2582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establisment</a:t>
            </a:r>
            <a:r>
              <a:rPr lang="fi-FI" dirty="0"/>
              <a:t> of </a:t>
            </a:r>
            <a:r>
              <a:rPr lang="fi-FI" dirty="0" err="1"/>
              <a:t>sovnarkom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*</a:t>
            </a:r>
            <a:r>
              <a:rPr lang="fi-FI" dirty="0" err="1"/>
              <a:t>The</a:t>
            </a:r>
            <a:r>
              <a:rPr lang="fi-FI" dirty="0"/>
              <a:t> 2nd </a:t>
            </a:r>
            <a:r>
              <a:rPr lang="fi-FI" dirty="0" err="1"/>
              <a:t>all-russian</a:t>
            </a:r>
            <a:r>
              <a:rPr lang="fi-FI" dirty="0"/>
              <a:t> </a:t>
            </a:r>
            <a:r>
              <a:rPr lang="fi-FI" dirty="0" err="1"/>
              <a:t>congress</a:t>
            </a:r>
            <a:r>
              <a:rPr lang="fi-FI" dirty="0"/>
              <a:t> of </a:t>
            </a:r>
            <a:r>
              <a:rPr lang="fi-FI" dirty="0" err="1"/>
              <a:t>soviets</a:t>
            </a:r>
            <a:r>
              <a:rPr lang="fi-FI" dirty="0"/>
              <a:t> at </a:t>
            </a:r>
            <a:r>
              <a:rPr lang="fi-FI" dirty="0" err="1"/>
              <a:t>its</a:t>
            </a:r>
            <a:r>
              <a:rPr lang="fi-FI" dirty="0"/>
              <a:t> </a:t>
            </a:r>
            <a:r>
              <a:rPr lang="fi-FI" dirty="0" err="1"/>
              <a:t>meeting</a:t>
            </a:r>
            <a:r>
              <a:rPr lang="fi-FI" dirty="0"/>
              <a:t> on 26 </a:t>
            </a:r>
            <a:r>
              <a:rPr lang="fi-FI" dirty="0" err="1"/>
              <a:t>october</a:t>
            </a:r>
            <a:r>
              <a:rPr lang="fi-FI" dirty="0"/>
              <a:t> </a:t>
            </a:r>
            <a:r>
              <a:rPr lang="fi-FI" dirty="0" err="1"/>
              <a:t>Declared</a:t>
            </a:r>
            <a:r>
              <a:rPr lang="fi-FI" dirty="0"/>
              <a:t> </a:t>
            </a:r>
            <a:r>
              <a:rPr lang="fi-FI" dirty="0" err="1"/>
              <a:t>itself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supreme</a:t>
            </a:r>
            <a:r>
              <a:rPr lang="fi-FI" dirty="0"/>
              <a:t> </a:t>
            </a:r>
            <a:r>
              <a:rPr lang="fi-FI" dirty="0" err="1"/>
              <a:t>authority</a:t>
            </a:r>
            <a:r>
              <a:rPr lang="fi-FI" dirty="0"/>
              <a:t> in </a:t>
            </a:r>
            <a:r>
              <a:rPr lang="fi-FI" dirty="0" err="1"/>
              <a:t>russia</a:t>
            </a:r>
            <a:endParaRPr lang="fi-FI" dirty="0"/>
          </a:p>
          <a:p>
            <a:pPr marL="0" indent="0">
              <a:buNone/>
            </a:pPr>
            <a:r>
              <a:rPr lang="fi-FI" dirty="0">
                <a:sym typeface="Wingdings" panose="05000000000000000000" pitchFamily="2" charset="2"/>
              </a:rPr>
              <a:t> A </a:t>
            </a:r>
            <a:r>
              <a:rPr lang="fi-FI" dirty="0" err="1">
                <a:sym typeface="Wingdings" panose="05000000000000000000" pitchFamily="2" charset="2"/>
              </a:rPr>
              <a:t>new</a:t>
            </a:r>
            <a:r>
              <a:rPr lang="fi-FI" dirty="0">
                <a:sym typeface="Wingdings" panose="05000000000000000000" pitchFamily="2" charset="2"/>
              </a:rPr>
              <a:t> </a:t>
            </a:r>
            <a:r>
              <a:rPr lang="fi-FI" dirty="0" err="1">
                <a:sym typeface="Wingdings" panose="05000000000000000000" pitchFamily="2" charset="2"/>
              </a:rPr>
              <a:t>government</a:t>
            </a:r>
            <a:r>
              <a:rPr lang="fi-FI" dirty="0">
                <a:sym typeface="Wingdings" panose="05000000000000000000" pitchFamily="2" charset="2"/>
              </a:rPr>
              <a:t>, </a:t>
            </a:r>
            <a:r>
              <a:rPr lang="fi-FI" i="1" dirty="0" err="1">
                <a:sym typeface="Wingdings" panose="05000000000000000000" pitchFamily="2" charset="2"/>
              </a:rPr>
              <a:t>sovnarkom</a:t>
            </a:r>
            <a:r>
              <a:rPr lang="fi-FI" i="1" dirty="0">
                <a:sym typeface="Wingdings" panose="05000000000000000000" pitchFamily="2" charset="2"/>
              </a:rPr>
              <a:t> (= </a:t>
            </a:r>
            <a:r>
              <a:rPr lang="fi-FI" i="1" dirty="0" err="1">
                <a:sym typeface="Wingdings" panose="05000000000000000000" pitchFamily="2" charset="2"/>
              </a:rPr>
              <a:t>the</a:t>
            </a:r>
            <a:r>
              <a:rPr lang="fi-FI" i="1" dirty="0">
                <a:sym typeface="Wingdings" panose="05000000000000000000" pitchFamily="2" charset="2"/>
              </a:rPr>
              <a:t> </a:t>
            </a:r>
            <a:r>
              <a:rPr lang="fi-FI" i="1" dirty="0" err="1">
                <a:sym typeface="Wingdings" panose="05000000000000000000" pitchFamily="2" charset="2"/>
              </a:rPr>
              <a:t>soviet</a:t>
            </a:r>
            <a:r>
              <a:rPr lang="fi-FI" i="1" dirty="0">
                <a:sym typeface="Wingdings" panose="05000000000000000000" pitchFamily="2" charset="2"/>
              </a:rPr>
              <a:t> of </a:t>
            </a:r>
            <a:r>
              <a:rPr lang="fi-FI" i="1" dirty="0" err="1">
                <a:sym typeface="Wingdings" panose="05000000000000000000" pitchFamily="2" charset="2"/>
              </a:rPr>
              <a:t>people’s</a:t>
            </a:r>
            <a:r>
              <a:rPr lang="fi-FI" i="1" dirty="0">
                <a:sym typeface="Wingdings" panose="05000000000000000000" pitchFamily="2" charset="2"/>
              </a:rPr>
              <a:t> </a:t>
            </a:r>
            <a:r>
              <a:rPr lang="fi-FI" i="1" dirty="0" err="1">
                <a:sym typeface="Wingdings" panose="05000000000000000000" pitchFamily="2" charset="2"/>
              </a:rPr>
              <a:t>commissars</a:t>
            </a:r>
            <a:r>
              <a:rPr lang="fi-FI" i="1" dirty="0">
                <a:sym typeface="Wingdings" panose="05000000000000000000" pitchFamily="2" charset="2"/>
              </a:rPr>
              <a:t>) </a:t>
            </a:r>
            <a:r>
              <a:rPr lang="fi-FI" dirty="0">
                <a:sym typeface="Wingdings" panose="05000000000000000000" pitchFamily="2" charset="2"/>
              </a:rPr>
              <a:t> </a:t>
            </a:r>
            <a:r>
              <a:rPr lang="fi-FI" dirty="0" err="1">
                <a:sym typeface="Wingdings" panose="05000000000000000000" pitchFamily="2" charset="2"/>
              </a:rPr>
              <a:t>composed</a:t>
            </a:r>
            <a:r>
              <a:rPr lang="fi-FI" dirty="0">
                <a:sym typeface="Wingdings" panose="05000000000000000000" pitchFamily="2" charset="2"/>
              </a:rPr>
              <a:t> of </a:t>
            </a:r>
            <a:r>
              <a:rPr lang="fi-FI" dirty="0" err="1">
                <a:sym typeface="Wingdings" panose="05000000000000000000" pitchFamily="2" charset="2"/>
              </a:rPr>
              <a:t>bolsheviks</a:t>
            </a:r>
            <a:r>
              <a:rPr lang="fi-FI" dirty="0">
                <a:sym typeface="Wingdings" panose="05000000000000000000" pitchFamily="2" charset="2"/>
              </a:rPr>
              <a:t> </a:t>
            </a:r>
            <a:r>
              <a:rPr lang="fi-FI" dirty="0" err="1">
                <a:sym typeface="Wingdings" panose="05000000000000000000" pitchFamily="2" charset="2"/>
              </a:rPr>
              <a:t>was</a:t>
            </a:r>
            <a:r>
              <a:rPr lang="fi-FI" dirty="0">
                <a:sym typeface="Wingdings" panose="05000000000000000000" pitchFamily="2" charset="2"/>
              </a:rPr>
              <a:t> </a:t>
            </a:r>
            <a:r>
              <a:rPr lang="fi-FI" dirty="0" err="1">
                <a:sym typeface="Wingdings" panose="05000000000000000000" pitchFamily="2" charset="2"/>
              </a:rPr>
              <a:t>appointed</a:t>
            </a:r>
            <a:r>
              <a:rPr lang="fi-FI" dirty="0">
                <a:sym typeface="Wingdings" panose="05000000000000000000" pitchFamily="2" charset="2"/>
              </a:rPr>
              <a:t> </a:t>
            </a:r>
            <a:r>
              <a:rPr lang="fi-FI" dirty="0" err="1">
                <a:sym typeface="Wingdings" panose="05000000000000000000" pitchFamily="2" charset="2"/>
              </a:rPr>
              <a:t>by</a:t>
            </a:r>
            <a:r>
              <a:rPr lang="fi-FI" dirty="0">
                <a:sym typeface="Wingdings" panose="05000000000000000000" pitchFamily="2" charset="2"/>
              </a:rPr>
              <a:t> </a:t>
            </a:r>
            <a:r>
              <a:rPr lang="fi-FI" dirty="0" err="1">
                <a:sym typeface="Wingdings" panose="05000000000000000000" pitchFamily="2" charset="2"/>
              </a:rPr>
              <a:t>the</a:t>
            </a:r>
            <a:r>
              <a:rPr lang="fi-FI" dirty="0">
                <a:sym typeface="Wingdings" panose="05000000000000000000" pitchFamily="2" charset="2"/>
              </a:rPr>
              <a:t> </a:t>
            </a:r>
            <a:r>
              <a:rPr lang="fi-FI" dirty="0" err="1">
                <a:sym typeface="Wingdings" panose="05000000000000000000" pitchFamily="2" charset="2"/>
              </a:rPr>
              <a:t>congress</a:t>
            </a:r>
            <a:endParaRPr lang="fi-FI" dirty="0">
              <a:sym typeface="Wingdings" panose="05000000000000000000" pitchFamily="2" charset="2"/>
            </a:endParaRPr>
          </a:p>
          <a:p>
            <a:r>
              <a:rPr lang="fi-FI" dirty="0" err="1">
                <a:sym typeface="Wingdings" panose="05000000000000000000" pitchFamily="2" charset="2"/>
              </a:rPr>
              <a:t>the</a:t>
            </a:r>
            <a:r>
              <a:rPr lang="fi-FI" dirty="0">
                <a:sym typeface="Wingdings" panose="05000000000000000000" pitchFamily="2" charset="2"/>
              </a:rPr>
              <a:t> </a:t>
            </a:r>
            <a:r>
              <a:rPr lang="fi-FI" dirty="0" err="1">
                <a:sym typeface="Wingdings" panose="05000000000000000000" pitchFamily="2" charset="2"/>
              </a:rPr>
              <a:t>new</a:t>
            </a:r>
            <a:r>
              <a:rPr lang="fi-FI" dirty="0">
                <a:sym typeface="Wingdings" panose="05000000000000000000" pitchFamily="2" charset="2"/>
              </a:rPr>
              <a:t> </a:t>
            </a:r>
            <a:r>
              <a:rPr lang="fi-FI" dirty="0" err="1">
                <a:sym typeface="Wingdings" panose="05000000000000000000" pitchFamily="2" charset="2"/>
              </a:rPr>
              <a:t>government</a:t>
            </a:r>
            <a:r>
              <a:rPr lang="fi-FI" dirty="0">
                <a:sym typeface="Wingdings" panose="05000000000000000000" pitchFamily="2" charset="2"/>
              </a:rPr>
              <a:t> </a:t>
            </a:r>
            <a:r>
              <a:rPr lang="fi-FI" dirty="0" err="1">
                <a:sym typeface="Wingdings" panose="05000000000000000000" pitchFamily="2" charset="2"/>
              </a:rPr>
              <a:t>was</a:t>
            </a:r>
            <a:r>
              <a:rPr lang="fi-FI" dirty="0">
                <a:sym typeface="Wingdings" panose="05000000000000000000" pitchFamily="2" charset="2"/>
              </a:rPr>
              <a:t> in </a:t>
            </a:r>
            <a:r>
              <a:rPr lang="fi-FI" dirty="0" err="1">
                <a:sym typeface="Wingdings" panose="05000000000000000000" pitchFamily="2" charset="2"/>
              </a:rPr>
              <a:t>insecure</a:t>
            </a:r>
            <a:r>
              <a:rPr lang="fi-FI" dirty="0">
                <a:sym typeface="Wingdings" panose="05000000000000000000" pitchFamily="2" charset="2"/>
              </a:rPr>
              <a:t> position</a:t>
            </a:r>
          </a:p>
          <a:p>
            <a:r>
              <a:rPr lang="fi-FI" dirty="0">
                <a:sym typeface="Wingdings" panose="05000000000000000000" pitchFamily="2" charset="2"/>
              </a:rPr>
              <a:t>&gt; </a:t>
            </a:r>
            <a:r>
              <a:rPr lang="fi-FI" dirty="0" err="1">
                <a:sym typeface="Wingdings" panose="05000000000000000000" pitchFamily="2" charset="2"/>
              </a:rPr>
              <a:t>the</a:t>
            </a:r>
            <a:r>
              <a:rPr lang="fi-FI" dirty="0">
                <a:sym typeface="Wingdings" panose="05000000000000000000" pitchFamily="2" charset="2"/>
              </a:rPr>
              <a:t> </a:t>
            </a:r>
            <a:r>
              <a:rPr lang="fi-FI" dirty="0" err="1">
                <a:sym typeface="Wingdings" panose="05000000000000000000" pitchFamily="2" charset="2"/>
              </a:rPr>
              <a:t>beginning</a:t>
            </a:r>
            <a:r>
              <a:rPr lang="fi-FI" dirty="0">
                <a:sym typeface="Wingdings" panose="05000000000000000000" pitchFamily="2" charset="2"/>
              </a:rPr>
              <a:t> of </a:t>
            </a:r>
            <a:r>
              <a:rPr lang="fi-FI" dirty="0" err="1">
                <a:sym typeface="Wingdings" panose="05000000000000000000" pitchFamily="2" charset="2"/>
              </a:rPr>
              <a:t>the</a:t>
            </a:r>
            <a:r>
              <a:rPr lang="fi-FI" dirty="0">
                <a:sym typeface="Wingdings" panose="05000000000000000000" pitchFamily="2" charset="2"/>
              </a:rPr>
              <a:t> </a:t>
            </a:r>
            <a:r>
              <a:rPr lang="fi-FI" dirty="0" err="1">
                <a:sym typeface="Wingdings" panose="05000000000000000000" pitchFamily="2" charset="2"/>
              </a:rPr>
              <a:t>civil</a:t>
            </a:r>
            <a:r>
              <a:rPr lang="fi-FI" dirty="0">
                <a:sym typeface="Wingdings" panose="05000000000000000000" pitchFamily="2" charset="2"/>
              </a:rPr>
              <a:t> </a:t>
            </a:r>
            <a:r>
              <a:rPr lang="fi-FI" dirty="0" err="1">
                <a:sym typeface="Wingdings" panose="05000000000000000000" pitchFamily="2" charset="2"/>
              </a:rPr>
              <a:t>war</a:t>
            </a:r>
            <a:r>
              <a:rPr lang="fi-FI" dirty="0">
                <a:sym typeface="Wingdings" panose="05000000000000000000" pitchFamily="2" charset="2"/>
              </a:rPr>
              <a:t> at </a:t>
            </a:r>
            <a:r>
              <a:rPr lang="fi-FI" dirty="0" err="1">
                <a:sym typeface="Wingdings" panose="05000000000000000000" pitchFamily="2" charset="2"/>
              </a:rPr>
              <a:t>spring</a:t>
            </a:r>
            <a:r>
              <a:rPr lang="fi-FI" dirty="0">
                <a:sym typeface="Wingdings" panose="05000000000000000000" pitchFamily="2" charset="2"/>
              </a:rPr>
              <a:t> 1918</a:t>
            </a:r>
          </a:p>
          <a:p>
            <a:pPr marL="0" indent="0">
              <a:buNone/>
            </a:pPr>
            <a:endParaRPr lang="fi-FI" dirty="0">
              <a:sym typeface="Wingdings" panose="05000000000000000000" pitchFamily="2" charset="2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340728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How to </a:t>
            </a:r>
            <a:r>
              <a:rPr lang="fi-FI" dirty="0" err="1"/>
              <a:t>get</a:t>
            </a:r>
            <a:r>
              <a:rPr lang="fi-FI" dirty="0"/>
              <a:t> </a:t>
            </a:r>
            <a:r>
              <a:rPr lang="fi-FI" dirty="0" err="1"/>
              <a:t>support</a:t>
            </a:r>
            <a:r>
              <a:rPr lang="fi-FI" dirty="0"/>
              <a:t> to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bolshevik</a:t>
            </a:r>
            <a:r>
              <a:rPr lang="fi-FI" dirty="0"/>
              <a:t> </a:t>
            </a:r>
            <a:r>
              <a:rPr lang="fi-FI" dirty="0" err="1"/>
              <a:t>government</a:t>
            </a:r>
            <a:r>
              <a:rPr lang="fi-FI" dirty="0"/>
              <a:t>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i-FI" dirty="0" err="1"/>
              <a:t>Reforms</a:t>
            </a:r>
            <a:endParaRPr lang="fi-FI" dirty="0"/>
          </a:p>
          <a:p>
            <a:r>
              <a:rPr lang="fi-FI" dirty="0"/>
              <a:t>For </a:t>
            </a:r>
            <a:r>
              <a:rPr lang="fi-FI" dirty="0" err="1"/>
              <a:t>peasants</a:t>
            </a:r>
            <a:r>
              <a:rPr lang="fi-FI" dirty="0"/>
              <a:t>: ”</a:t>
            </a:r>
            <a:r>
              <a:rPr lang="fi-FI" dirty="0" err="1"/>
              <a:t>peace</a:t>
            </a:r>
            <a:r>
              <a:rPr lang="fi-FI" dirty="0"/>
              <a:t> and </a:t>
            </a:r>
            <a:r>
              <a:rPr lang="fi-FI" dirty="0" err="1"/>
              <a:t>land</a:t>
            </a:r>
            <a:r>
              <a:rPr lang="fi-FI" dirty="0"/>
              <a:t>”, </a:t>
            </a:r>
            <a:r>
              <a:rPr lang="fi-FI" dirty="0" err="1"/>
              <a:t>abolish</a:t>
            </a:r>
            <a:r>
              <a:rPr lang="fi-FI" dirty="0"/>
              <a:t> </a:t>
            </a:r>
            <a:r>
              <a:rPr lang="fi-FI" dirty="0" err="1"/>
              <a:t>private</a:t>
            </a:r>
            <a:r>
              <a:rPr lang="fi-FI" dirty="0"/>
              <a:t> </a:t>
            </a:r>
            <a:r>
              <a:rPr lang="fi-FI" dirty="0" err="1"/>
              <a:t>ownership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land</a:t>
            </a:r>
            <a:r>
              <a:rPr lang="fi-FI" dirty="0"/>
              <a:t> </a:t>
            </a:r>
          </a:p>
          <a:p>
            <a:r>
              <a:rPr lang="fi-FI" dirty="0"/>
              <a:t>For </a:t>
            </a:r>
            <a:r>
              <a:rPr lang="fi-FI" dirty="0" err="1"/>
              <a:t>Workers</a:t>
            </a:r>
            <a:r>
              <a:rPr lang="fi-FI" dirty="0"/>
              <a:t>: An </a:t>
            </a:r>
            <a:r>
              <a:rPr lang="fi-FI" dirty="0" err="1"/>
              <a:t>eight-hour</a:t>
            </a:r>
            <a:r>
              <a:rPr lang="fi-FI" dirty="0"/>
              <a:t> </a:t>
            </a:r>
            <a:r>
              <a:rPr lang="fi-FI" dirty="0" err="1"/>
              <a:t>working</a:t>
            </a:r>
            <a:r>
              <a:rPr lang="fi-FI" dirty="0"/>
              <a:t> </a:t>
            </a:r>
            <a:r>
              <a:rPr lang="fi-FI" dirty="0" err="1"/>
              <a:t>day</a:t>
            </a:r>
            <a:r>
              <a:rPr lang="fi-FI" dirty="0"/>
              <a:t>, </a:t>
            </a:r>
            <a:r>
              <a:rPr lang="fi-FI" dirty="0" err="1"/>
              <a:t>social</a:t>
            </a:r>
            <a:r>
              <a:rPr lang="fi-FI" dirty="0"/>
              <a:t> </a:t>
            </a:r>
            <a:r>
              <a:rPr lang="fi-FI"/>
              <a:t>insuRance</a:t>
            </a:r>
            <a:r>
              <a:rPr lang="fi-FI" dirty="0"/>
              <a:t>, </a:t>
            </a:r>
            <a:r>
              <a:rPr lang="fi-FI" dirty="0" err="1"/>
              <a:t>support</a:t>
            </a:r>
            <a:r>
              <a:rPr lang="fi-FI" dirty="0"/>
              <a:t> for </a:t>
            </a:r>
            <a:r>
              <a:rPr lang="fi-FI" dirty="0" err="1"/>
              <a:t>workers</a:t>
            </a:r>
            <a:r>
              <a:rPr lang="fi-FI" dirty="0"/>
              <a:t>’ </a:t>
            </a:r>
            <a:r>
              <a:rPr lang="fi-FI" dirty="0" err="1"/>
              <a:t>control</a:t>
            </a:r>
            <a:r>
              <a:rPr lang="fi-FI" dirty="0"/>
              <a:t> </a:t>
            </a:r>
            <a:r>
              <a:rPr lang="fi-FI" dirty="0" err="1"/>
              <a:t>over</a:t>
            </a:r>
            <a:r>
              <a:rPr lang="fi-FI" dirty="0"/>
              <a:t> </a:t>
            </a:r>
            <a:r>
              <a:rPr lang="fi-FI" dirty="0" err="1"/>
              <a:t>factories</a:t>
            </a:r>
            <a:endParaRPr lang="fi-FI" dirty="0"/>
          </a:p>
          <a:p>
            <a:r>
              <a:rPr lang="fi-FI" dirty="0"/>
              <a:t>For </a:t>
            </a:r>
            <a:r>
              <a:rPr lang="fi-FI" dirty="0" err="1"/>
              <a:t>soldiers</a:t>
            </a:r>
            <a:r>
              <a:rPr lang="fi-FI" dirty="0"/>
              <a:t>: </a:t>
            </a:r>
            <a:r>
              <a:rPr lang="fi-FI" dirty="0" err="1"/>
              <a:t>Removing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Class-</a:t>
            </a:r>
            <a:r>
              <a:rPr lang="fi-FI" dirty="0" err="1"/>
              <a:t>ranks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arny</a:t>
            </a:r>
            <a:r>
              <a:rPr lang="fi-FI" dirty="0"/>
              <a:t>, Soldiers’ </a:t>
            </a:r>
            <a:r>
              <a:rPr lang="fi-FI" dirty="0" err="1"/>
              <a:t>soviets</a:t>
            </a:r>
            <a:r>
              <a:rPr lang="fi-FI" dirty="0"/>
              <a:t> </a:t>
            </a:r>
            <a:r>
              <a:rPr lang="fi-FI" dirty="0" err="1"/>
              <a:t>were</a:t>
            </a:r>
            <a:r>
              <a:rPr lang="fi-FI" dirty="0"/>
              <a:t> </a:t>
            </a:r>
            <a:r>
              <a:rPr lang="fi-FI" dirty="0" err="1"/>
              <a:t>allowed</a:t>
            </a:r>
            <a:r>
              <a:rPr lang="fi-FI" dirty="0"/>
              <a:t> to </a:t>
            </a:r>
            <a:r>
              <a:rPr lang="fi-FI" dirty="0" err="1"/>
              <a:t>elect</a:t>
            </a:r>
            <a:r>
              <a:rPr lang="fi-FI" dirty="0"/>
              <a:t> </a:t>
            </a:r>
            <a:r>
              <a:rPr lang="fi-FI" dirty="0" err="1"/>
              <a:t>officers</a:t>
            </a:r>
            <a:endParaRPr lang="fi-FI" dirty="0"/>
          </a:p>
          <a:p>
            <a:r>
              <a:rPr lang="fi-FI" dirty="0" err="1"/>
              <a:t>Women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right</a:t>
            </a:r>
            <a:r>
              <a:rPr lang="fi-FI" dirty="0"/>
              <a:t> to </a:t>
            </a:r>
            <a:r>
              <a:rPr lang="fi-FI" dirty="0" err="1"/>
              <a:t>own</a:t>
            </a:r>
            <a:r>
              <a:rPr lang="fi-FI" dirty="0"/>
              <a:t> </a:t>
            </a:r>
            <a:r>
              <a:rPr lang="fi-FI" dirty="0" err="1"/>
              <a:t>property</a:t>
            </a:r>
            <a:r>
              <a:rPr lang="fi-FI" dirty="0"/>
              <a:t>, </a:t>
            </a:r>
            <a:r>
              <a:rPr lang="fi-FI" dirty="0" err="1"/>
              <a:t>outlawed</a:t>
            </a:r>
            <a:r>
              <a:rPr lang="fi-FI" dirty="0"/>
              <a:t> </a:t>
            </a:r>
            <a:r>
              <a:rPr lang="fi-FI" dirty="0" err="1"/>
              <a:t>sex</a:t>
            </a:r>
            <a:r>
              <a:rPr lang="fi-FI" dirty="0"/>
              <a:t> </a:t>
            </a:r>
            <a:r>
              <a:rPr lang="fi-FI" dirty="0" err="1"/>
              <a:t>discrimination</a:t>
            </a:r>
            <a:r>
              <a:rPr lang="fi-FI" dirty="0"/>
              <a:t>, </a:t>
            </a:r>
            <a:r>
              <a:rPr lang="fi-FI" dirty="0" err="1"/>
              <a:t>marriage</a:t>
            </a:r>
            <a:r>
              <a:rPr lang="fi-FI" dirty="0"/>
              <a:t> and </a:t>
            </a:r>
            <a:r>
              <a:rPr lang="fi-FI" dirty="0" err="1"/>
              <a:t>divorce</a:t>
            </a:r>
            <a:r>
              <a:rPr lang="fi-FI" dirty="0"/>
              <a:t> </a:t>
            </a:r>
            <a:r>
              <a:rPr lang="fi-FI" dirty="0" err="1"/>
              <a:t>were</a:t>
            </a:r>
            <a:r>
              <a:rPr lang="fi-FI" dirty="0"/>
              <a:t> *</a:t>
            </a:r>
            <a:r>
              <a:rPr lang="fi-FI" dirty="0" err="1"/>
              <a:t>secularised</a:t>
            </a:r>
            <a:r>
              <a:rPr lang="fi-FI" dirty="0"/>
              <a:t>’</a:t>
            </a:r>
          </a:p>
          <a:p>
            <a:r>
              <a:rPr lang="fi-FI" dirty="0"/>
              <a:t>For </a:t>
            </a:r>
            <a:r>
              <a:rPr lang="fi-FI" dirty="0" err="1"/>
              <a:t>people’s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former</a:t>
            </a:r>
            <a:r>
              <a:rPr lang="fi-FI" dirty="0"/>
              <a:t> empire: </a:t>
            </a:r>
            <a:r>
              <a:rPr lang="fi-FI" dirty="0" err="1"/>
              <a:t>self-determination</a:t>
            </a:r>
            <a:endParaRPr lang="fi-FI" dirty="0"/>
          </a:p>
          <a:p>
            <a:r>
              <a:rPr lang="fi-FI" dirty="0"/>
              <a:t>For </a:t>
            </a:r>
            <a:r>
              <a:rPr lang="fi-FI" dirty="0" err="1"/>
              <a:t>everyone</a:t>
            </a:r>
            <a:r>
              <a:rPr lang="fi-FI" dirty="0"/>
              <a:t>: ”</a:t>
            </a:r>
            <a:r>
              <a:rPr lang="fi-FI" dirty="0" err="1"/>
              <a:t>peace</a:t>
            </a:r>
            <a:r>
              <a:rPr lang="fi-FI" dirty="0"/>
              <a:t> and </a:t>
            </a:r>
            <a:r>
              <a:rPr lang="fi-FI" dirty="0" err="1"/>
              <a:t>Bread</a:t>
            </a:r>
            <a:r>
              <a:rPr lang="fi-FI" dirty="0"/>
              <a:t>”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6336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äätapahtuma">
  <a:themeElements>
    <a:clrScheme name="Päätapahtuma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Päätapahtuma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äätapahtum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TM04033927[[fn=Päätapahtuma]]</Template>
  <TotalTime>47</TotalTime>
  <Words>163</Words>
  <Application>Microsoft Office PowerPoint</Application>
  <PresentationFormat>Laajakuva</PresentationFormat>
  <Paragraphs>14</Paragraphs>
  <Slides>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6" baseType="lpstr">
      <vt:lpstr>Arial</vt:lpstr>
      <vt:lpstr>Impact</vt:lpstr>
      <vt:lpstr>Päätapahtuma</vt:lpstr>
      <vt:lpstr>How the bolsheviks took the power</vt:lpstr>
      <vt:lpstr>The establisment of sovnarkom</vt:lpstr>
      <vt:lpstr>How to get support to the bolshevik government?</vt:lpstr>
    </vt:vector>
  </TitlesOfParts>
  <Company>AO Tietohallinto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Alanko Jukka</dc:creator>
  <cp:lastModifiedBy>Alanko Jukka</cp:lastModifiedBy>
  <cp:revision>16</cp:revision>
  <dcterms:created xsi:type="dcterms:W3CDTF">2016-09-08T09:28:15Z</dcterms:created>
  <dcterms:modified xsi:type="dcterms:W3CDTF">2019-09-17T07:26:36Z</dcterms:modified>
</cp:coreProperties>
</file>