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11966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531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02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25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489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79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83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84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25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15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87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9D5F404D-307E-4001-A8A6-BF8185D69D2B}" type="datetimeFigureOut">
              <a:rPr lang="fi-FI" smtClean="0"/>
              <a:t>4.10.2016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8621A26-91C6-4C92-B4AF-7CBBCED9EF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71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Bismarck’s</a:t>
            </a:r>
            <a:r>
              <a:rPr lang="fi-FI" dirty="0" smtClean="0"/>
              <a:t> </a:t>
            </a:r>
            <a:r>
              <a:rPr lang="fi-FI" dirty="0" err="1" smtClean="0"/>
              <a:t>foreign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Backround</a:t>
            </a:r>
            <a:r>
              <a:rPr lang="fi-FI" dirty="0" smtClean="0"/>
              <a:t>: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unification</a:t>
            </a:r>
            <a:r>
              <a:rPr lang="fi-FI" dirty="0" smtClean="0"/>
              <a:t> of Germany 1871</a:t>
            </a:r>
            <a:r>
              <a:rPr lang="fi-FI" dirty="0"/>
              <a:t> </a:t>
            </a:r>
            <a:r>
              <a:rPr lang="fi-FI" dirty="0" smtClean="0">
                <a:sym typeface="Wingdings" panose="05000000000000000000" pitchFamily="2" charset="2"/>
              </a:rPr>
              <a:t> </a:t>
            </a:r>
            <a:r>
              <a:rPr lang="fi-FI" dirty="0" err="1" smtClean="0">
                <a:sym typeface="Wingdings" panose="05000000000000000000" pitchFamily="2" charset="2"/>
              </a:rPr>
              <a:t>Wars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with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Austria</a:t>
            </a:r>
            <a:r>
              <a:rPr lang="fi-FI" dirty="0" smtClean="0">
                <a:sym typeface="Wingdings" panose="05000000000000000000" pitchFamily="2" charset="2"/>
              </a:rPr>
              <a:t> in 1866 and France 1870-71</a:t>
            </a:r>
          </a:p>
          <a:p>
            <a:r>
              <a:rPr lang="fi-FI" b="1" u="sng" dirty="0" err="1" smtClean="0">
                <a:sym typeface="Wingdings" panose="05000000000000000000" pitchFamily="2" charset="2"/>
              </a:rPr>
              <a:t>The</a:t>
            </a:r>
            <a:r>
              <a:rPr lang="fi-FI" b="1" u="sng" dirty="0" smtClean="0">
                <a:sym typeface="Wingdings" panose="05000000000000000000" pitchFamily="2" charset="2"/>
              </a:rPr>
              <a:t> </a:t>
            </a:r>
            <a:r>
              <a:rPr lang="fi-FI" b="1" i="1" u="sng" dirty="0" err="1" smtClean="0">
                <a:sym typeface="Wingdings" panose="05000000000000000000" pitchFamily="2" charset="2"/>
              </a:rPr>
              <a:t>Dreikaiserbund</a:t>
            </a:r>
            <a:r>
              <a:rPr lang="fi-FI" b="1" i="1" u="sng" dirty="0" smtClean="0">
                <a:sym typeface="Wingdings" panose="05000000000000000000" pitchFamily="2" charset="2"/>
              </a:rPr>
              <a:t> </a:t>
            </a:r>
            <a:r>
              <a:rPr lang="fi-FI" dirty="0" smtClean="0">
                <a:sym typeface="Wingdings" panose="05000000000000000000" pitchFamily="2" charset="2"/>
              </a:rPr>
              <a:t>(1873)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= </a:t>
            </a:r>
            <a:r>
              <a:rPr lang="fi-FI" u="sng" dirty="0" smtClean="0">
                <a:sym typeface="Wingdings" panose="05000000000000000000" pitchFamily="2" charset="2"/>
              </a:rPr>
              <a:t>’</a:t>
            </a:r>
            <a:r>
              <a:rPr lang="fi-FI" u="sng" dirty="0" err="1" smtClean="0">
                <a:sym typeface="Wingdings" panose="05000000000000000000" pitchFamily="2" charset="2"/>
              </a:rPr>
              <a:t>The</a:t>
            </a:r>
            <a:r>
              <a:rPr lang="fi-FI" u="sng" dirty="0" smtClean="0">
                <a:sym typeface="Wingdings" panose="05000000000000000000" pitchFamily="2" charset="2"/>
              </a:rPr>
              <a:t> Three </a:t>
            </a:r>
            <a:r>
              <a:rPr lang="fi-FI" u="sng" dirty="0" err="1" smtClean="0">
                <a:sym typeface="Wingdings" panose="05000000000000000000" pitchFamily="2" charset="2"/>
              </a:rPr>
              <a:t>Emperor’s</a:t>
            </a:r>
            <a:r>
              <a:rPr lang="fi-FI" u="sng" dirty="0" smtClean="0">
                <a:sym typeface="Wingdings" panose="05000000000000000000" pitchFamily="2" charset="2"/>
              </a:rPr>
              <a:t> </a:t>
            </a:r>
            <a:r>
              <a:rPr lang="fi-FI" u="sng" dirty="0" err="1" smtClean="0">
                <a:sym typeface="Wingdings" panose="05000000000000000000" pitchFamily="2" charset="2"/>
              </a:rPr>
              <a:t>League</a:t>
            </a:r>
            <a:r>
              <a:rPr lang="fi-FI" dirty="0" smtClean="0">
                <a:sym typeface="Wingdings" panose="05000000000000000000" pitchFamily="2" charset="2"/>
              </a:rPr>
              <a:t>’ </a:t>
            </a:r>
            <a:r>
              <a:rPr lang="fi-FI" dirty="0" err="1" smtClean="0">
                <a:sym typeface="Wingdings" panose="05000000000000000000" pitchFamily="2" charset="2"/>
              </a:rPr>
              <a:t>between</a:t>
            </a:r>
            <a:r>
              <a:rPr lang="fi-FI" dirty="0" smtClean="0">
                <a:sym typeface="Wingdings" panose="05000000000000000000" pitchFamily="2" charset="2"/>
              </a:rPr>
              <a:t> Germany,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and </a:t>
            </a:r>
            <a:r>
              <a:rPr lang="fi-FI" dirty="0" err="1" smtClean="0">
                <a:sym typeface="Wingdings" panose="05000000000000000000" pitchFamily="2" charset="2"/>
              </a:rPr>
              <a:t>Austria-Hungary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a</a:t>
            </a:r>
            <a:r>
              <a:rPr lang="fi-FI" dirty="0" smtClean="0">
                <a:sym typeface="Wingdings" panose="05000000000000000000" pitchFamily="2" charset="2"/>
              </a:rPr>
              <a:t>) </a:t>
            </a:r>
            <a:r>
              <a:rPr lang="fi-FI" dirty="0" err="1" smtClean="0">
                <a:sym typeface="Wingdings" panose="05000000000000000000" pitchFamily="2" charset="2"/>
              </a:rPr>
              <a:t>against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influence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nationalist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forces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from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Balkans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b) to </a:t>
            </a:r>
            <a:r>
              <a:rPr lang="fi-FI" dirty="0" err="1" smtClean="0">
                <a:sym typeface="Wingdings" panose="05000000000000000000" pitchFamily="2" charset="2"/>
              </a:rPr>
              <a:t>ensure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that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neither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nor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Austria-Hungary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would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ally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with</a:t>
            </a:r>
            <a:r>
              <a:rPr lang="fi-FI" dirty="0" smtClean="0">
                <a:sym typeface="Wingdings" panose="05000000000000000000" pitchFamily="2" charset="2"/>
              </a:rPr>
              <a:t> France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c) to </a:t>
            </a:r>
            <a:r>
              <a:rPr lang="fi-FI" dirty="0" err="1" smtClean="0">
                <a:sym typeface="Wingdings" panose="05000000000000000000" pitchFamily="2" charset="2"/>
              </a:rPr>
              <a:t>prevent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conflict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between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Austria-Hungaryand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in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i="1" dirty="0" smtClean="0">
                <a:sym typeface="Wingdings" panose="05000000000000000000" pitchFamily="2" charset="2"/>
              </a:rPr>
              <a:t>’Eastern </a:t>
            </a:r>
            <a:r>
              <a:rPr lang="fi-FI" i="1" dirty="0" err="1" smtClean="0">
                <a:sym typeface="Wingdings" panose="05000000000000000000" pitchFamily="2" charset="2"/>
              </a:rPr>
              <a:t>Question</a:t>
            </a:r>
            <a:r>
              <a:rPr lang="fi-FI" i="1" dirty="0" smtClean="0">
                <a:sym typeface="Wingdings" panose="05000000000000000000" pitchFamily="2" charset="2"/>
              </a:rPr>
              <a:t>’</a:t>
            </a: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b="1" u="sng" dirty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3027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61872" y="1841679"/>
            <a:ext cx="8595360" cy="4351337"/>
          </a:xfrm>
        </p:spPr>
        <p:txBody>
          <a:bodyPr/>
          <a:lstStyle/>
          <a:p>
            <a:r>
              <a:rPr lang="fi-FI" dirty="0" err="1" smtClean="0"/>
              <a:t>Problem</a:t>
            </a:r>
            <a:r>
              <a:rPr lang="fi-FI" dirty="0" smtClean="0"/>
              <a:t>: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Crisis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Balkans</a:t>
            </a:r>
            <a:r>
              <a:rPr lang="fi-FI" dirty="0" smtClean="0"/>
              <a:t> 1875-78</a:t>
            </a:r>
          </a:p>
          <a:p>
            <a:r>
              <a:rPr lang="fi-FI" dirty="0"/>
              <a:t>a</a:t>
            </a:r>
            <a:r>
              <a:rPr lang="fi-FI" dirty="0" smtClean="0"/>
              <a:t>) a </a:t>
            </a:r>
            <a:r>
              <a:rPr lang="fi-FI" dirty="0" err="1" smtClean="0"/>
              <a:t>weakness</a:t>
            </a:r>
            <a:r>
              <a:rPr lang="fi-FI" dirty="0" smtClean="0"/>
              <a:t> of </a:t>
            </a:r>
            <a:r>
              <a:rPr lang="fi-FI" dirty="0" err="1" smtClean="0"/>
              <a:t>Turkey</a:t>
            </a:r>
            <a:r>
              <a:rPr lang="fi-FI" dirty="0" smtClean="0"/>
              <a:t> (</a:t>
            </a:r>
            <a:r>
              <a:rPr lang="fi-FI" i="1" dirty="0" smtClean="0"/>
              <a:t>’</a:t>
            </a:r>
            <a:r>
              <a:rPr lang="fi-FI" i="1" dirty="0" err="1" smtClean="0"/>
              <a:t>The</a:t>
            </a:r>
            <a:r>
              <a:rPr lang="fi-FI" i="1" dirty="0" smtClean="0"/>
              <a:t> </a:t>
            </a:r>
            <a:r>
              <a:rPr lang="fi-FI" i="1" dirty="0" err="1" smtClean="0"/>
              <a:t>Sick</a:t>
            </a:r>
            <a:r>
              <a:rPr lang="fi-FI" i="1" dirty="0" smtClean="0"/>
              <a:t> Man of Europe</a:t>
            </a:r>
            <a:r>
              <a:rPr lang="fi-FI" dirty="0" smtClean="0"/>
              <a:t>’) </a:t>
            </a:r>
          </a:p>
          <a:p>
            <a:r>
              <a:rPr lang="fi-FI" dirty="0"/>
              <a:t>b</a:t>
            </a:r>
            <a:r>
              <a:rPr lang="fi-FI" dirty="0" smtClean="0"/>
              <a:t>) a </a:t>
            </a:r>
            <a:r>
              <a:rPr lang="fi-FI" dirty="0" err="1" smtClean="0"/>
              <a:t>national</a:t>
            </a:r>
            <a:r>
              <a:rPr lang="fi-FI" dirty="0" smtClean="0"/>
              <a:t> </a:t>
            </a:r>
            <a:r>
              <a:rPr lang="fi-FI" dirty="0" err="1" smtClean="0"/>
              <a:t>awakening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Slavs</a:t>
            </a:r>
            <a:r>
              <a:rPr lang="fi-FI" dirty="0" smtClean="0"/>
              <a:t> </a:t>
            </a:r>
            <a:r>
              <a:rPr lang="fi-FI" dirty="0" err="1" smtClean="0"/>
              <a:t>undeer</a:t>
            </a:r>
            <a:r>
              <a:rPr lang="fi-FI" dirty="0" smtClean="0"/>
              <a:t> </a:t>
            </a:r>
            <a:r>
              <a:rPr lang="fi-FI" dirty="0" err="1" smtClean="0"/>
              <a:t>Turkish</a:t>
            </a:r>
            <a:r>
              <a:rPr lang="fi-FI" dirty="0" smtClean="0"/>
              <a:t> </a:t>
            </a:r>
            <a:r>
              <a:rPr lang="fi-FI" dirty="0" err="1" smtClean="0"/>
              <a:t>rule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revolts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c</a:t>
            </a:r>
            <a:r>
              <a:rPr lang="fi-FI" dirty="0" smtClean="0">
                <a:sym typeface="Wingdings" panose="05000000000000000000" pitchFamily="2" charset="2"/>
              </a:rPr>
              <a:t>) a </a:t>
            </a:r>
            <a:r>
              <a:rPr lang="fi-FI" dirty="0" err="1" smtClean="0">
                <a:sym typeface="Wingdings" panose="05000000000000000000" pitchFamily="2" charset="2"/>
              </a:rPr>
              <a:t>Russo-Turkish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War</a:t>
            </a:r>
            <a:r>
              <a:rPr lang="fi-FI" dirty="0" smtClean="0">
                <a:sym typeface="Wingdings" panose="05000000000000000000" pitchFamily="2" charset="2"/>
              </a:rPr>
              <a:t> 1877 ( </a:t>
            </a:r>
            <a:r>
              <a:rPr lang="fi-FI" dirty="0" err="1">
                <a:sym typeface="Wingdings" panose="05000000000000000000" pitchFamily="2" charset="2"/>
              </a:rPr>
              <a:t>t</a:t>
            </a:r>
            <a:r>
              <a:rPr lang="fi-FI" dirty="0" err="1" smtClean="0">
                <a:sym typeface="Wingdings" panose="05000000000000000000" pitchFamily="2" charset="2"/>
              </a:rPr>
              <a:t>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Treaty</a:t>
            </a:r>
            <a:r>
              <a:rPr lang="fi-FI" dirty="0" smtClean="0">
                <a:sym typeface="Wingdings" panose="05000000000000000000" pitchFamily="2" charset="2"/>
              </a:rPr>
              <a:t> of San </a:t>
            </a:r>
            <a:r>
              <a:rPr lang="fi-FI" dirty="0" err="1" smtClean="0">
                <a:sym typeface="Wingdings" panose="05000000000000000000" pitchFamily="2" charset="2"/>
              </a:rPr>
              <a:t>Stefano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u="sng" dirty="0" err="1" smtClean="0">
                <a:sym typeface="Wingdings" panose="05000000000000000000" pitchFamily="2" charset="2"/>
              </a:rPr>
              <a:t>The</a:t>
            </a:r>
            <a:r>
              <a:rPr lang="fi-FI" b="1" u="sng" dirty="0" smtClean="0">
                <a:sym typeface="Wingdings" panose="05000000000000000000" pitchFamily="2" charset="2"/>
              </a:rPr>
              <a:t> </a:t>
            </a:r>
            <a:r>
              <a:rPr lang="fi-FI" b="1" u="sng" dirty="0" err="1" smtClean="0">
                <a:sym typeface="Wingdings" panose="05000000000000000000" pitchFamily="2" charset="2"/>
              </a:rPr>
              <a:t>Congress</a:t>
            </a:r>
            <a:r>
              <a:rPr lang="fi-FI" b="1" u="sng" dirty="0" smtClean="0">
                <a:sym typeface="Wingdings" panose="05000000000000000000" pitchFamily="2" charset="2"/>
              </a:rPr>
              <a:t> of Berlin</a:t>
            </a:r>
            <a:r>
              <a:rPr lang="fi-FI" dirty="0" smtClean="0">
                <a:sym typeface="Wingdings" panose="05000000000000000000" pitchFamily="2" charset="2"/>
              </a:rPr>
              <a:t> (1878)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- a </a:t>
            </a:r>
            <a:r>
              <a:rPr lang="fi-FI" dirty="0" err="1" smtClean="0">
                <a:sym typeface="Wingdings" panose="05000000000000000000" pitchFamily="2" charset="2"/>
              </a:rPr>
              <a:t>disappointment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 anti-</a:t>
            </a:r>
            <a:r>
              <a:rPr lang="fi-FI" dirty="0" err="1" smtClean="0">
                <a:sym typeface="Wingdings" panose="05000000000000000000" pitchFamily="2" charset="2"/>
              </a:rPr>
              <a:t>German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feeling</a:t>
            </a:r>
            <a:r>
              <a:rPr lang="fi-FI" dirty="0" smtClean="0">
                <a:sym typeface="Wingdings" panose="05000000000000000000" pitchFamily="2" charset="2"/>
              </a:rPr>
              <a:t> ( pan-</a:t>
            </a:r>
            <a:r>
              <a:rPr lang="fi-FI" dirty="0" err="1" smtClean="0">
                <a:sym typeface="Wingdings" panose="05000000000000000000" pitchFamily="2" charset="2"/>
              </a:rPr>
              <a:t>slavism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a)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collapse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i="1" dirty="0" err="1" smtClean="0">
                <a:sym typeface="Wingdings" panose="05000000000000000000" pitchFamily="2" charset="2"/>
              </a:rPr>
              <a:t>Dreikaiserbund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b) a </a:t>
            </a:r>
            <a:r>
              <a:rPr lang="fi-FI" dirty="0" err="1" smtClean="0">
                <a:sym typeface="Wingdings" panose="05000000000000000000" pitchFamily="2" charset="2"/>
              </a:rPr>
              <a:t>possibility</a:t>
            </a:r>
            <a:r>
              <a:rPr lang="fi-FI" dirty="0" smtClean="0">
                <a:sym typeface="Wingdings" panose="05000000000000000000" pitchFamily="2" charset="2"/>
              </a:rPr>
              <a:t> of a Franco-Russian </a:t>
            </a:r>
            <a:r>
              <a:rPr lang="fi-FI" dirty="0" err="1" smtClean="0">
                <a:sym typeface="Wingdings" panose="05000000000000000000" pitchFamily="2" charset="2"/>
              </a:rPr>
              <a:t>alliance</a:t>
            </a:r>
            <a:r>
              <a:rPr lang="fi-FI" dirty="0" smtClean="0"/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70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 err="1" smtClean="0"/>
              <a:t>The</a:t>
            </a:r>
            <a:r>
              <a:rPr lang="fi-FI" b="1" u="sng" dirty="0" smtClean="0"/>
              <a:t> Dual Alliance</a:t>
            </a:r>
            <a:r>
              <a:rPr lang="fi-FI" dirty="0" smtClean="0"/>
              <a:t> (1879)</a:t>
            </a:r>
            <a:endParaRPr lang="fi-FI" b="1" u="sng" dirty="0"/>
          </a:p>
          <a:p>
            <a:r>
              <a:rPr lang="fi-FI" dirty="0" err="1" smtClean="0"/>
              <a:t>Between</a:t>
            </a:r>
            <a:r>
              <a:rPr lang="fi-FI" dirty="0" smtClean="0"/>
              <a:t> Germany and </a:t>
            </a:r>
            <a:r>
              <a:rPr lang="fi-FI" dirty="0" err="1" smtClean="0"/>
              <a:t>Austria-Hungary</a:t>
            </a:r>
            <a:endParaRPr lang="fi-FI" dirty="0"/>
          </a:p>
          <a:p>
            <a:r>
              <a:rPr lang="fi-FI" dirty="0" err="1" smtClean="0"/>
              <a:t>Bismarck’s</a:t>
            </a:r>
            <a:r>
              <a:rPr lang="fi-FI" dirty="0" smtClean="0"/>
              <a:t> </a:t>
            </a:r>
            <a:r>
              <a:rPr lang="fi-FI" dirty="0" err="1" smtClean="0"/>
              <a:t>fear</a:t>
            </a:r>
            <a:r>
              <a:rPr lang="fi-FI" dirty="0" smtClean="0"/>
              <a:t> of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isolation</a:t>
            </a:r>
            <a:endParaRPr lang="fi-FI" dirty="0" smtClean="0"/>
          </a:p>
          <a:p>
            <a:endParaRPr lang="fi-FI" dirty="0"/>
          </a:p>
          <a:p>
            <a:r>
              <a:rPr lang="fi-FI" b="1" u="sng" dirty="0" err="1" smtClean="0"/>
              <a:t>The</a:t>
            </a:r>
            <a:r>
              <a:rPr lang="fi-FI" b="1" u="sng" dirty="0" smtClean="0"/>
              <a:t> Three </a:t>
            </a:r>
            <a:r>
              <a:rPr lang="fi-FI" b="1" u="sng" dirty="0" err="1" smtClean="0"/>
              <a:t>Emperor’s</a:t>
            </a:r>
            <a:r>
              <a:rPr lang="fi-FI" b="1" u="sng" dirty="0" smtClean="0"/>
              <a:t> Alliance</a:t>
            </a:r>
            <a:r>
              <a:rPr lang="fi-FI" dirty="0" smtClean="0"/>
              <a:t> (1881)</a:t>
            </a:r>
          </a:p>
          <a:p>
            <a:r>
              <a:rPr lang="fi-FI" dirty="0" err="1" smtClean="0"/>
              <a:t>Between</a:t>
            </a:r>
            <a:r>
              <a:rPr lang="fi-FI" dirty="0" smtClean="0"/>
              <a:t> Germany, </a:t>
            </a:r>
            <a:r>
              <a:rPr lang="fi-FI" dirty="0" err="1" smtClean="0"/>
              <a:t>Russia</a:t>
            </a:r>
            <a:r>
              <a:rPr lang="fi-FI" dirty="0" smtClean="0"/>
              <a:t> and </a:t>
            </a:r>
            <a:r>
              <a:rPr lang="fi-FI" dirty="0" err="1" smtClean="0"/>
              <a:t>Austria-Hungary</a:t>
            </a:r>
            <a:endParaRPr lang="fi-FI" dirty="0" smtClean="0"/>
          </a:p>
          <a:p>
            <a:r>
              <a:rPr lang="fi-FI" dirty="0" err="1" smtClean="0"/>
              <a:t>Neutrality</a:t>
            </a:r>
            <a:r>
              <a:rPr lang="fi-FI" dirty="0" smtClean="0"/>
              <a:t> in </a:t>
            </a:r>
            <a:r>
              <a:rPr lang="fi-FI" dirty="0" err="1" smtClean="0"/>
              <a:t>any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endParaRPr lang="fi-FI" dirty="0" smtClean="0"/>
          </a:p>
          <a:p>
            <a:r>
              <a:rPr lang="fi-FI" dirty="0" err="1" smtClean="0"/>
              <a:t>Situation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Balkans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’</a:t>
            </a:r>
            <a:r>
              <a:rPr lang="fi-FI" dirty="0" err="1" smtClean="0">
                <a:sym typeface="Wingdings" panose="05000000000000000000" pitchFamily="2" charset="2"/>
              </a:rPr>
              <a:t>spheres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influence</a:t>
            </a:r>
            <a:r>
              <a:rPr lang="fi-FI" dirty="0" smtClean="0">
                <a:sym typeface="Wingdings" panose="05000000000000000000" pitchFamily="2" charset="2"/>
              </a:rPr>
              <a:t>’ (</a:t>
            </a:r>
            <a:r>
              <a:rPr lang="fi-FI" dirty="0" err="1" smtClean="0">
                <a:sym typeface="Wingdings" panose="05000000000000000000" pitchFamily="2" charset="2"/>
              </a:rPr>
              <a:t>Austria-Hungary</a:t>
            </a:r>
            <a:r>
              <a:rPr lang="fi-FI" dirty="0" smtClean="0">
                <a:sym typeface="Wingdings" panose="05000000000000000000" pitchFamily="2" charset="2"/>
              </a:rPr>
              <a:t>,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446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 err="1" smtClean="0"/>
              <a:t>The</a:t>
            </a:r>
            <a:r>
              <a:rPr lang="fi-FI" b="1" u="sng" dirty="0" smtClean="0"/>
              <a:t> </a:t>
            </a:r>
            <a:r>
              <a:rPr lang="fi-FI" b="1" u="sng" dirty="0" err="1" smtClean="0"/>
              <a:t>Triple</a:t>
            </a:r>
            <a:r>
              <a:rPr lang="fi-FI" b="1" u="sng" dirty="0" smtClean="0"/>
              <a:t> Alliance</a:t>
            </a:r>
            <a:r>
              <a:rPr lang="fi-FI" dirty="0" smtClean="0"/>
              <a:t> (1882)</a:t>
            </a:r>
          </a:p>
          <a:p>
            <a:r>
              <a:rPr lang="fi-FI" dirty="0" err="1" smtClean="0"/>
              <a:t>Between</a:t>
            </a:r>
            <a:r>
              <a:rPr lang="fi-FI" dirty="0" smtClean="0"/>
              <a:t> Germany, </a:t>
            </a:r>
            <a:r>
              <a:rPr lang="fi-FI" dirty="0" err="1" smtClean="0"/>
              <a:t>Austria-Hungary</a:t>
            </a:r>
            <a:r>
              <a:rPr lang="fi-FI" dirty="0" smtClean="0"/>
              <a:t> and </a:t>
            </a:r>
            <a:r>
              <a:rPr lang="fi-FI" dirty="0" err="1" smtClean="0"/>
              <a:t>Italy</a:t>
            </a:r>
            <a:endParaRPr lang="fi-FI" dirty="0" smtClean="0"/>
          </a:p>
          <a:p>
            <a:r>
              <a:rPr lang="fi-FI" dirty="0" smtClean="0"/>
              <a:t>To </a:t>
            </a:r>
            <a:r>
              <a:rPr lang="fi-FI" dirty="0" err="1" smtClean="0"/>
              <a:t>prevent</a:t>
            </a:r>
            <a:r>
              <a:rPr lang="fi-FI" dirty="0" smtClean="0"/>
              <a:t> Franco-Italian </a:t>
            </a:r>
            <a:r>
              <a:rPr lang="fi-FI" dirty="0" err="1" smtClean="0"/>
              <a:t>alliance</a:t>
            </a:r>
            <a:endParaRPr lang="fi-FI" dirty="0" smtClean="0"/>
          </a:p>
          <a:p>
            <a:r>
              <a:rPr lang="fi-FI" dirty="0" smtClean="0"/>
              <a:t>To </a:t>
            </a:r>
            <a:r>
              <a:rPr lang="fi-FI" dirty="0" err="1" smtClean="0"/>
              <a:t>secure</a:t>
            </a:r>
            <a:r>
              <a:rPr lang="fi-FI" dirty="0" smtClean="0"/>
              <a:t> </a:t>
            </a:r>
            <a:r>
              <a:rPr lang="fi-FI" dirty="0" err="1" smtClean="0"/>
              <a:t>Autria-Hungary’s</a:t>
            </a:r>
            <a:r>
              <a:rPr lang="fi-FI" dirty="0" smtClean="0"/>
              <a:t> </a:t>
            </a:r>
            <a:r>
              <a:rPr lang="fi-FI" dirty="0" err="1" smtClean="0"/>
              <a:t>southern</a:t>
            </a:r>
            <a:r>
              <a:rPr lang="fi-FI" dirty="0" smtClean="0"/>
              <a:t> </a:t>
            </a:r>
            <a:r>
              <a:rPr lang="fi-FI" dirty="0" err="1" smtClean="0"/>
              <a:t>borders</a:t>
            </a:r>
            <a:endParaRPr lang="fi-FI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treaty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renewed</a:t>
            </a:r>
            <a:r>
              <a:rPr lang="fi-FI" dirty="0" smtClean="0"/>
              <a:t> in 1887</a:t>
            </a:r>
          </a:p>
          <a:p>
            <a:endParaRPr lang="fi-FI" dirty="0"/>
          </a:p>
          <a:p>
            <a:pPr marL="0" indent="0">
              <a:buNone/>
            </a:pPr>
            <a:endParaRPr lang="fi-FI" b="1" u="sng" dirty="0"/>
          </a:p>
        </p:txBody>
      </p:sp>
    </p:spTree>
    <p:extLst>
      <p:ext uri="{BB962C8B-B14F-4D97-AF65-F5344CB8AC3E}">
        <p14:creationId xmlns:p14="http://schemas.microsoft.com/office/powerpoint/2010/main" val="340378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u="sng" dirty="0" err="1" smtClean="0"/>
              <a:t>The</a:t>
            </a:r>
            <a:r>
              <a:rPr lang="fi-FI" b="1" u="sng" dirty="0" smtClean="0"/>
              <a:t> Reinsurance </a:t>
            </a:r>
            <a:r>
              <a:rPr lang="fi-FI" b="1" u="sng" dirty="0" err="1" smtClean="0"/>
              <a:t>Treaty</a:t>
            </a:r>
            <a:r>
              <a:rPr lang="fi-FI" dirty="0" smtClean="0"/>
              <a:t> (1887)</a:t>
            </a:r>
          </a:p>
          <a:p>
            <a:r>
              <a:rPr lang="fi-FI" dirty="0" err="1" smtClean="0"/>
              <a:t>Backround</a:t>
            </a:r>
            <a:r>
              <a:rPr lang="fi-FI" dirty="0" smtClean="0"/>
              <a:t>: </a:t>
            </a:r>
            <a:r>
              <a:rPr lang="fi-FI" dirty="0" err="1" smtClean="0"/>
              <a:t>the</a:t>
            </a:r>
            <a:r>
              <a:rPr lang="fi-FI" dirty="0" smtClean="0"/>
              <a:t> Bulgarian </a:t>
            </a:r>
            <a:r>
              <a:rPr lang="fi-FI" dirty="0" err="1" smtClean="0"/>
              <a:t>crisis</a:t>
            </a:r>
            <a:r>
              <a:rPr lang="fi-FI" dirty="0" smtClean="0"/>
              <a:t> in 1885-1886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A </a:t>
            </a:r>
            <a:r>
              <a:rPr lang="fi-FI" dirty="0" err="1" smtClean="0">
                <a:sym typeface="Wingdings" panose="05000000000000000000" pitchFamily="2" charset="2"/>
              </a:rPr>
              <a:t>war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between</a:t>
            </a:r>
            <a:r>
              <a:rPr lang="fi-FI" dirty="0" smtClean="0">
                <a:sym typeface="Wingdings" panose="05000000000000000000" pitchFamily="2" charset="2"/>
              </a:rPr>
              <a:t> Bulgaria (</a:t>
            </a:r>
            <a:r>
              <a:rPr lang="fi-FI" dirty="0" err="1" smtClean="0">
                <a:sym typeface="Wingdings" panose="05000000000000000000" pitchFamily="2" charset="2"/>
              </a:rPr>
              <a:t>supported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) and </a:t>
            </a:r>
            <a:r>
              <a:rPr lang="fi-FI" dirty="0" err="1" smtClean="0">
                <a:sym typeface="Wingdings" panose="05000000000000000000" pitchFamily="2" charset="2"/>
              </a:rPr>
              <a:t>serbia</a:t>
            </a:r>
            <a:r>
              <a:rPr lang="fi-FI" dirty="0" smtClean="0">
                <a:sym typeface="Wingdings" panose="05000000000000000000" pitchFamily="2" charset="2"/>
              </a:rPr>
              <a:t> (</a:t>
            </a:r>
            <a:r>
              <a:rPr lang="fi-FI" dirty="0" err="1" smtClean="0">
                <a:sym typeface="Wingdings" panose="05000000000000000000" pitchFamily="2" charset="2"/>
              </a:rPr>
              <a:t>supported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Austria-Hungary</a:t>
            </a:r>
            <a:r>
              <a:rPr lang="fi-FI" dirty="0" smtClean="0">
                <a:sym typeface="Wingdings" panose="05000000000000000000" pitchFamily="2" charset="2"/>
              </a:rPr>
              <a:t>)  </a:t>
            </a:r>
            <a:r>
              <a:rPr lang="fi-FI" dirty="0" err="1" smtClean="0">
                <a:sym typeface="Wingdings" panose="05000000000000000000" pitchFamily="2" charset="2"/>
              </a:rPr>
              <a:t>also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relations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between</a:t>
            </a:r>
            <a:r>
              <a:rPr lang="fi-FI" dirty="0" smtClean="0">
                <a:sym typeface="Wingdings" panose="05000000000000000000" pitchFamily="2" charset="2"/>
              </a:rPr>
              <a:t> Germany and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worsened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</a:p>
          <a:p>
            <a:r>
              <a:rPr lang="fi-FI" dirty="0">
                <a:sym typeface="Wingdings" panose="05000000000000000000" pitchFamily="2" charset="2"/>
              </a:rPr>
              <a:t>a</a:t>
            </a:r>
            <a:r>
              <a:rPr lang="fi-FI" dirty="0" smtClean="0">
                <a:sym typeface="Wingdings" panose="05000000000000000000" pitchFamily="2" charset="2"/>
              </a:rPr>
              <a:t>)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collapse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Three </a:t>
            </a:r>
            <a:r>
              <a:rPr lang="fi-FI" dirty="0" err="1" smtClean="0">
                <a:sym typeface="Wingdings" panose="05000000000000000000" pitchFamily="2" charset="2"/>
              </a:rPr>
              <a:t>Emperor’s</a:t>
            </a:r>
            <a:r>
              <a:rPr lang="fi-FI" dirty="0" smtClean="0">
                <a:sym typeface="Wingdings" panose="05000000000000000000" pitchFamily="2" charset="2"/>
              </a:rPr>
              <a:t> Alliance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b) A </a:t>
            </a:r>
            <a:r>
              <a:rPr lang="fi-FI" dirty="0" err="1" smtClean="0">
                <a:sym typeface="Wingdings" panose="05000000000000000000" pitchFamily="2" charset="2"/>
              </a:rPr>
              <a:t>possibility</a:t>
            </a:r>
            <a:r>
              <a:rPr lang="fi-FI" dirty="0" smtClean="0">
                <a:sym typeface="Wingdings" panose="05000000000000000000" pitchFamily="2" charset="2"/>
              </a:rPr>
              <a:t> of a Franco-Russian </a:t>
            </a:r>
            <a:r>
              <a:rPr lang="fi-FI" dirty="0" err="1" smtClean="0">
                <a:sym typeface="Wingdings" panose="05000000000000000000" pitchFamily="2" charset="2"/>
              </a:rPr>
              <a:t>alliance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Germany and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promised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neutrality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unless</a:t>
            </a:r>
            <a:r>
              <a:rPr lang="fi-FI" dirty="0" smtClean="0">
                <a:sym typeface="Wingdings" panose="05000000000000000000" pitchFamily="2" charset="2"/>
              </a:rPr>
              <a:t> Germany </a:t>
            </a:r>
            <a:r>
              <a:rPr lang="fi-FI" dirty="0" err="1" smtClean="0">
                <a:sym typeface="Wingdings" panose="05000000000000000000" pitchFamily="2" charset="2"/>
              </a:rPr>
              <a:t>attacked</a:t>
            </a:r>
            <a:r>
              <a:rPr lang="fi-FI" dirty="0" smtClean="0">
                <a:sym typeface="Wingdings" panose="05000000000000000000" pitchFamily="2" charset="2"/>
              </a:rPr>
              <a:t> on France and Russian </a:t>
            </a:r>
            <a:r>
              <a:rPr lang="fi-FI" dirty="0" err="1" smtClean="0">
                <a:sym typeface="Wingdings" panose="05000000000000000000" pitchFamily="2" charset="2"/>
              </a:rPr>
              <a:t>attacked</a:t>
            </a:r>
            <a:r>
              <a:rPr lang="fi-FI" dirty="0" smtClean="0">
                <a:sym typeface="Wingdings" panose="05000000000000000000" pitchFamily="2" charset="2"/>
              </a:rPr>
              <a:t> on </a:t>
            </a:r>
            <a:r>
              <a:rPr lang="fi-FI" dirty="0" err="1" smtClean="0">
                <a:sym typeface="Wingdings" panose="05000000000000000000" pitchFamily="2" charset="2"/>
              </a:rPr>
              <a:t>Austria-Hungary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Germany </a:t>
            </a:r>
            <a:r>
              <a:rPr lang="fi-FI" dirty="0" err="1" smtClean="0">
                <a:sym typeface="Wingdings" panose="05000000000000000000" pitchFamily="2" charset="2"/>
              </a:rPr>
              <a:t>recognised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Russia’s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rights</a:t>
            </a:r>
            <a:r>
              <a:rPr lang="fi-FI" dirty="0" smtClean="0">
                <a:sym typeface="Wingdings" panose="05000000000000000000" pitchFamily="2" charset="2"/>
              </a:rPr>
              <a:t> in Bulgaria and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Straits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 To </a:t>
            </a:r>
            <a:r>
              <a:rPr lang="fi-FI" dirty="0" err="1" smtClean="0">
                <a:sym typeface="Wingdings" panose="05000000000000000000" pitchFamily="2" charset="2"/>
              </a:rPr>
              <a:t>prevent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further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expansion</a:t>
            </a:r>
            <a:r>
              <a:rPr lang="fi-FI" dirty="0" smtClean="0">
                <a:sym typeface="Wingdings" panose="05000000000000000000" pitchFamily="2" charset="2"/>
              </a:rPr>
              <a:t> in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Balkans</a:t>
            </a:r>
            <a:r>
              <a:rPr lang="fi-FI" dirty="0" smtClean="0">
                <a:sym typeface="Wingdings" panose="05000000000000000000" pitchFamily="2" charset="2"/>
              </a:rPr>
              <a:t> Bismarck </a:t>
            </a:r>
            <a:r>
              <a:rPr lang="fi-FI" dirty="0" err="1" smtClean="0">
                <a:sym typeface="Wingdings" panose="05000000000000000000" pitchFamily="2" charset="2"/>
              </a:rPr>
              <a:t>persuaded</a:t>
            </a:r>
            <a:r>
              <a:rPr lang="fi-FI" dirty="0" smtClean="0">
                <a:sym typeface="Wingdings" panose="05000000000000000000" pitchFamily="2" charset="2"/>
              </a:rPr>
              <a:t> Britain, </a:t>
            </a:r>
            <a:r>
              <a:rPr lang="fi-FI" dirty="0" err="1" smtClean="0">
                <a:sym typeface="Wingdings" panose="05000000000000000000" pitchFamily="2" charset="2"/>
              </a:rPr>
              <a:t>Austria-Hungary</a:t>
            </a:r>
            <a:r>
              <a:rPr lang="fi-FI" dirty="0" smtClean="0">
                <a:sym typeface="Wingdings" panose="05000000000000000000" pitchFamily="2" charset="2"/>
              </a:rPr>
              <a:t> and </a:t>
            </a:r>
            <a:r>
              <a:rPr lang="fi-FI" dirty="0" err="1" smtClean="0">
                <a:sym typeface="Wingdings" panose="05000000000000000000" pitchFamily="2" charset="2"/>
              </a:rPr>
              <a:t>Italy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sign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First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Mediterranean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Agreement</a:t>
            </a:r>
            <a:r>
              <a:rPr lang="fi-FI" dirty="0" smtClean="0">
                <a:sym typeface="Wingdings" panose="05000000000000000000" pitchFamily="2" charset="2"/>
              </a:rPr>
              <a:t> (1887) 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923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err="1" smtClean="0"/>
              <a:t>Bismarck’s</a:t>
            </a:r>
            <a:r>
              <a:rPr lang="fi-FI" sz="3600" dirty="0" smtClean="0"/>
              <a:t> main </a:t>
            </a:r>
            <a:r>
              <a:rPr lang="fi-FI" sz="3600" dirty="0" err="1" smtClean="0"/>
              <a:t>goals</a:t>
            </a:r>
            <a:r>
              <a:rPr lang="fi-FI" sz="3600" dirty="0" smtClean="0"/>
              <a:t> </a:t>
            </a:r>
            <a:r>
              <a:rPr lang="fi-FI" sz="3600" dirty="0" err="1" smtClean="0"/>
              <a:t>were</a:t>
            </a:r>
            <a:r>
              <a:rPr lang="fi-FI" sz="3600" dirty="0" smtClean="0"/>
              <a:t>: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fi-FI" dirty="0" smtClean="0"/>
          </a:p>
          <a:p>
            <a:pPr marL="342900" indent="-342900">
              <a:buAutoNum type="arabicPeriod"/>
            </a:pPr>
            <a:r>
              <a:rPr lang="fi-FI" sz="2400" dirty="0" smtClean="0"/>
              <a:t>To </a:t>
            </a:r>
            <a:r>
              <a:rPr lang="fi-FI" sz="2400" dirty="0" err="1" smtClean="0"/>
              <a:t>maintain</a:t>
            </a:r>
            <a:r>
              <a:rPr lang="fi-FI" sz="2400" dirty="0" smtClean="0"/>
              <a:t> </a:t>
            </a:r>
            <a:r>
              <a:rPr lang="fi-FI" sz="2400" dirty="0" err="1" smtClean="0"/>
              <a:t>peace</a:t>
            </a:r>
            <a:r>
              <a:rPr lang="fi-FI" sz="2400" dirty="0" smtClean="0"/>
              <a:t> </a:t>
            </a:r>
            <a:r>
              <a:rPr lang="fi-FI" sz="2400" dirty="0" err="1" smtClean="0"/>
              <a:t>by</a:t>
            </a:r>
            <a:r>
              <a:rPr lang="fi-FI" sz="2400" dirty="0" smtClean="0"/>
              <a:t> </a:t>
            </a:r>
            <a:r>
              <a:rPr lang="fi-FI" sz="2400" dirty="0" err="1" smtClean="0"/>
              <a:t>alliance</a:t>
            </a:r>
            <a:r>
              <a:rPr lang="fi-FI" sz="2400" dirty="0" smtClean="0"/>
              <a:t> </a:t>
            </a:r>
            <a:r>
              <a:rPr lang="fi-FI" sz="2400" dirty="0" err="1" smtClean="0"/>
              <a:t>policy</a:t>
            </a:r>
            <a:endParaRPr lang="fi-FI" sz="2400" dirty="0"/>
          </a:p>
          <a:p>
            <a:pPr marL="342900" indent="-342900">
              <a:buAutoNum type="arabicPeriod"/>
            </a:pPr>
            <a:endParaRPr lang="fi-FI" sz="2400" dirty="0" smtClean="0"/>
          </a:p>
          <a:p>
            <a:pPr marL="342900" indent="-342900">
              <a:buAutoNum type="arabicPeriod"/>
            </a:pPr>
            <a:r>
              <a:rPr lang="fi-FI" sz="2400" dirty="0" smtClean="0"/>
              <a:t>To </a:t>
            </a:r>
            <a:r>
              <a:rPr lang="fi-FI" sz="2400" dirty="0" err="1" smtClean="0"/>
              <a:t>keep</a:t>
            </a:r>
            <a:r>
              <a:rPr lang="fi-FI" sz="2400" dirty="0" smtClean="0"/>
              <a:t> France </a:t>
            </a:r>
            <a:r>
              <a:rPr lang="fi-FI" sz="2400" dirty="0" err="1" smtClean="0"/>
              <a:t>politically</a:t>
            </a:r>
            <a:r>
              <a:rPr lang="fi-FI" sz="2400" dirty="0" smtClean="0"/>
              <a:t> </a:t>
            </a:r>
            <a:r>
              <a:rPr lang="fi-FI" sz="2400" dirty="0" err="1" smtClean="0"/>
              <a:t>isolated</a:t>
            </a:r>
            <a:r>
              <a:rPr lang="fi-FI" sz="2400" dirty="0" smtClean="0"/>
              <a:t> to </a:t>
            </a:r>
            <a:r>
              <a:rPr lang="fi-FI" sz="2400" dirty="0" err="1" smtClean="0"/>
              <a:t>prevent</a:t>
            </a:r>
            <a:r>
              <a:rPr lang="fi-FI" sz="2400" dirty="0" smtClean="0"/>
              <a:t> </a:t>
            </a:r>
            <a:r>
              <a:rPr lang="fi-FI" sz="2400" dirty="0" err="1" smtClean="0"/>
              <a:t>her</a:t>
            </a:r>
            <a:r>
              <a:rPr lang="fi-FI" sz="2400" dirty="0" smtClean="0"/>
              <a:t> </a:t>
            </a:r>
            <a:r>
              <a:rPr lang="fi-FI" sz="2400" dirty="0" err="1" smtClean="0"/>
              <a:t>from</a:t>
            </a:r>
            <a:endParaRPr lang="fi-FI" sz="2400" dirty="0" smtClean="0"/>
          </a:p>
          <a:p>
            <a:r>
              <a:rPr lang="fi-FI" sz="2400" dirty="0"/>
              <a:t>a</a:t>
            </a:r>
            <a:r>
              <a:rPr lang="fi-FI" sz="2400" dirty="0" smtClean="0"/>
              <a:t>) </a:t>
            </a:r>
            <a:r>
              <a:rPr lang="fi-FI" sz="2400" dirty="0" err="1" smtClean="0"/>
              <a:t>re-capturing</a:t>
            </a:r>
            <a:r>
              <a:rPr lang="fi-FI" sz="2400" dirty="0" smtClean="0"/>
              <a:t> Alsace-</a:t>
            </a:r>
            <a:r>
              <a:rPr lang="fi-FI" sz="2400" dirty="0" err="1" smtClean="0"/>
              <a:t>Lorraine</a:t>
            </a:r>
            <a:r>
              <a:rPr lang="fi-FI" sz="2400" dirty="0" smtClean="0"/>
              <a:t> (’a </a:t>
            </a:r>
            <a:r>
              <a:rPr lang="fi-FI" sz="2400" dirty="0" err="1" smtClean="0"/>
              <a:t>policy</a:t>
            </a:r>
            <a:r>
              <a:rPr lang="fi-FI" sz="2400" dirty="0" smtClean="0"/>
              <a:t> of </a:t>
            </a:r>
            <a:r>
              <a:rPr lang="fi-FI" sz="2400" dirty="0" err="1" smtClean="0"/>
              <a:t>revenge</a:t>
            </a:r>
            <a:r>
              <a:rPr lang="fi-FI" sz="2400" dirty="0" smtClean="0"/>
              <a:t>’ </a:t>
            </a:r>
            <a:r>
              <a:rPr lang="fi-FI" sz="2400" dirty="0" err="1" smtClean="0"/>
              <a:t>after</a:t>
            </a:r>
            <a:r>
              <a:rPr lang="fi-FI" sz="2400" dirty="0" smtClean="0"/>
              <a:t> </a:t>
            </a:r>
            <a:r>
              <a:rPr lang="fi-FI" sz="2400" dirty="0" err="1" smtClean="0"/>
              <a:t>France’s</a:t>
            </a:r>
            <a:r>
              <a:rPr lang="fi-FI" sz="2400" dirty="0" smtClean="0"/>
              <a:t> </a:t>
            </a:r>
            <a:r>
              <a:rPr lang="fi-FI" sz="2400" dirty="0" err="1" smtClean="0"/>
              <a:t>defeat</a:t>
            </a:r>
            <a:r>
              <a:rPr lang="fi-FI" sz="2400" dirty="0" smtClean="0"/>
              <a:t> in </a:t>
            </a:r>
            <a:r>
              <a:rPr lang="fi-FI" sz="2400" dirty="0" err="1" smtClean="0"/>
              <a:t>Prusso</a:t>
            </a:r>
            <a:r>
              <a:rPr lang="fi-FI" sz="2400" dirty="0" smtClean="0"/>
              <a:t>-France </a:t>
            </a:r>
            <a:r>
              <a:rPr lang="fi-FI" sz="2400" dirty="0" err="1" smtClean="0"/>
              <a:t>war</a:t>
            </a:r>
            <a:r>
              <a:rPr lang="fi-FI" sz="2400" dirty="0" smtClean="0"/>
              <a:t> 1870-71)</a:t>
            </a:r>
          </a:p>
          <a:p>
            <a:r>
              <a:rPr lang="fi-FI" sz="2400" dirty="0"/>
              <a:t>b</a:t>
            </a:r>
            <a:r>
              <a:rPr lang="fi-FI" sz="2400" dirty="0" smtClean="0"/>
              <a:t>) </a:t>
            </a:r>
            <a:r>
              <a:rPr lang="fi-FI" sz="2400" dirty="0" err="1" smtClean="0"/>
              <a:t>creating</a:t>
            </a:r>
            <a:r>
              <a:rPr lang="fi-FI" sz="2400" dirty="0" smtClean="0"/>
              <a:t> a Franco-Russian </a:t>
            </a:r>
            <a:r>
              <a:rPr lang="fi-FI" sz="2400" dirty="0" err="1" smtClean="0"/>
              <a:t>alliance</a:t>
            </a:r>
            <a:r>
              <a:rPr lang="fi-FI" sz="2400" dirty="0" smtClean="0"/>
              <a:t> (</a:t>
            </a:r>
            <a:r>
              <a:rPr lang="fi-FI" sz="2400" dirty="0" smtClean="0">
                <a:sym typeface="Wingdings" panose="05000000000000000000" pitchFamily="2" charset="2"/>
              </a:rPr>
              <a:t> </a:t>
            </a:r>
            <a:r>
              <a:rPr lang="fi-FI" sz="2400" dirty="0" err="1" smtClean="0">
                <a:sym typeface="Wingdings" panose="05000000000000000000" pitchFamily="2" charset="2"/>
              </a:rPr>
              <a:t>Bismarck’s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fear</a:t>
            </a:r>
            <a:r>
              <a:rPr lang="fi-FI" sz="2400" dirty="0" smtClean="0">
                <a:sym typeface="Wingdings" panose="05000000000000000000" pitchFamily="2" charset="2"/>
              </a:rPr>
              <a:t> of a </a:t>
            </a:r>
            <a:r>
              <a:rPr lang="fi-FI" sz="2400" dirty="0" err="1" smtClean="0">
                <a:sym typeface="Wingdings" panose="05000000000000000000" pitchFamily="2" charset="2"/>
              </a:rPr>
              <a:t>war</a:t>
            </a:r>
            <a:r>
              <a:rPr lang="fi-FI" sz="2400" dirty="0" smtClean="0">
                <a:sym typeface="Wingdings" panose="05000000000000000000" pitchFamily="2" charset="2"/>
              </a:rPr>
              <a:t> on </a:t>
            </a:r>
            <a:r>
              <a:rPr lang="fi-FI" sz="2400" dirty="0" err="1" smtClean="0">
                <a:sym typeface="Wingdings" panose="05000000000000000000" pitchFamily="2" charset="2"/>
              </a:rPr>
              <a:t>two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err="1" smtClean="0">
                <a:sym typeface="Wingdings" panose="05000000000000000000" pitchFamily="2" charset="2"/>
              </a:rPr>
              <a:t>fronts</a:t>
            </a:r>
            <a:r>
              <a:rPr lang="fi-FI" sz="2400" dirty="0" smtClean="0">
                <a:sym typeface="Wingdings" panose="05000000000000000000" pitchFamily="2" charset="2"/>
              </a:rPr>
              <a:t>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6237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TM03457515[[fn=Näkymä]]</Template>
  <TotalTime>47</TotalTime>
  <Words>395</Words>
  <Application>Microsoft Office PowerPoint</Application>
  <PresentationFormat>Laajakuva</PresentationFormat>
  <Paragraphs>47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Century Schoolbook</vt:lpstr>
      <vt:lpstr>Wingdings</vt:lpstr>
      <vt:lpstr>Wingdings 2</vt:lpstr>
      <vt:lpstr>View</vt:lpstr>
      <vt:lpstr>Bismarck’s foreign policy </vt:lpstr>
      <vt:lpstr>PowerPoint-esitys</vt:lpstr>
      <vt:lpstr>PowerPoint-esitys</vt:lpstr>
      <vt:lpstr>PowerPoint-esitys</vt:lpstr>
      <vt:lpstr>PowerPoint-esitys</vt:lpstr>
      <vt:lpstr>Bismarck’s main goals were: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Bismarck’s foreign policy</dc:title>
  <dc:creator>Alanko Jukka</dc:creator>
  <cp:lastModifiedBy>Alanko Jukka</cp:lastModifiedBy>
  <cp:revision>17</cp:revision>
  <dcterms:created xsi:type="dcterms:W3CDTF">2016-10-04T13:14:10Z</dcterms:created>
  <dcterms:modified xsi:type="dcterms:W3CDTF">2016-10-04T14:01:16Z</dcterms:modified>
</cp:coreProperties>
</file>