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661-EC41-4EBB-A844-321023B23CD9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C9F5-20DB-4468-BE65-F79363CB01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79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661-EC41-4EBB-A844-321023B23CD9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C9F5-20DB-4468-BE65-F79363CB01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611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661-EC41-4EBB-A844-321023B23CD9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C9F5-20DB-4468-BE65-F79363CB01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135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661-EC41-4EBB-A844-321023B23CD9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C9F5-20DB-4468-BE65-F79363CB01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58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661-EC41-4EBB-A844-321023B23CD9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C9F5-20DB-4468-BE65-F79363CB01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800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661-EC41-4EBB-A844-321023B23CD9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C9F5-20DB-4468-BE65-F79363CB01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35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661-EC41-4EBB-A844-321023B23CD9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C9F5-20DB-4468-BE65-F79363CB01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266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661-EC41-4EBB-A844-321023B23CD9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C9F5-20DB-4468-BE65-F79363CB01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095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661-EC41-4EBB-A844-321023B23CD9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C9F5-20DB-4468-BE65-F79363CB01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05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661-EC41-4EBB-A844-321023B23CD9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C9F5-20DB-4468-BE65-F79363CB01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063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C661-EC41-4EBB-A844-321023B23CD9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2C9F5-20DB-4468-BE65-F79363CB01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783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1C661-EC41-4EBB-A844-321023B23CD9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2C9F5-20DB-4468-BE65-F79363CB01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258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763688" y="2125598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600" dirty="0" err="1" smtClean="0"/>
              <a:t>Kashtanka</a:t>
            </a:r>
            <a:endParaRPr lang="fi-FI" sz="9600" dirty="0"/>
          </a:p>
        </p:txBody>
      </p:sp>
    </p:spTree>
    <p:extLst>
      <p:ext uri="{BB962C8B-B14F-4D97-AF65-F5344CB8AC3E}">
        <p14:creationId xmlns:p14="http://schemas.microsoft.com/office/powerpoint/2010/main" val="7695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6"/>
            <a:ext cx="9108504" cy="686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4" y="0"/>
            <a:ext cx="916011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3793" cy="6813376"/>
          </a:xfrm>
        </p:spPr>
      </p:pic>
    </p:spTree>
    <p:extLst>
      <p:ext uri="{BB962C8B-B14F-4D97-AF65-F5344CB8AC3E}">
        <p14:creationId xmlns:p14="http://schemas.microsoft.com/office/powerpoint/2010/main" val="40045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" y="0"/>
            <a:ext cx="8932657" cy="68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584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93" y="188640"/>
            <a:ext cx="5904656" cy="466405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139952" y="56612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LOPPU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9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2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98"/>
            <a:ext cx="9144000" cy="68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" y="16380"/>
            <a:ext cx="9137639" cy="67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6895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" y="34674"/>
            <a:ext cx="9077989" cy="656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" y="-2170"/>
            <a:ext cx="9106034" cy="68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78"/>
            <a:ext cx="9184314" cy="68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</Words>
  <Application>Microsoft Office PowerPoint</Application>
  <PresentationFormat>Näytössä katseltava diaesitys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Kuopion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Juvonen Juhani</dc:creator>
  <cp:lastModifiedBy>Juvonen Juhani</cp:lastModifiedBy>
  <cp:revision>3</cp:revision>
  <dcterms:created xsi:type="dcterms:W3CDTF">2015-11-05T09:41:41Z</dcterms:created>
  <dcterms:modified xsi:type="dcterms:W3CDTF">2015-11-05T09:55:39Z</dcterms:modified>
</cp:coreProperties>
</file>