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40bc6b8846_0_4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40bc6b8846_0_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Vinkki: paksureunaisia kolmiomuotoja vihreällä taustalla.</a:t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40bc6b8846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40bc6b8846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Vinkki: ohutreunaisia neliöitä tasaisin välein.</a:t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40bc6b8846_0_3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40bc6b8846_0_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Vinkki: oranssi taustaympyrä, kaksi valkoista ympyrää, kaksi oranssia ympyrää, valkoinen jana.</a:t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40bc6b8846_0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40bc6b8846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Vinkki: paksureunaisia ympyränkaaria.</a:t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40bc6b8846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40bc6b8846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Vinkki: ohutreunaisia ympyränkaaria.</a:t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40bc6b8846_0_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40bc6b8846_0_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40bc6b8846_0_2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40bc6b8846_0_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40bc6b8846_0_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40bc6b8846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40bc6b8846_0_3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40bc6b8846_0_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8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7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0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6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9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4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 b="40825" l="10096" r="72489" t="37922"/>
          <a:stretch/>
        </p:blipFill>
        <p:spPr>
          <a:xfrm>
            <a:off x="6349225" y="1610225"/>
            <a:ext cx="1818175" cy="1923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9" name="Google Shape;99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118875" y="1150350"/>
            <a:ext cx="3245826" cy="2842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" name="Google Shape;59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21750" y="666750"/>
            <a:ext cx="3810000" cy="3810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" name="Google Shape;64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688225" y="1852613"/>
            <a:ext cx="1438275" cy="14382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72000" y="1042700"/>
            <a:ext cx="4152449" cy="3058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" name="Google Shape;74;p17"/>
          <p:cNvPicPr preferRelativeResize="0"/>
          <p:nvPr/>
        </p:nvPicPr>
        <p:blipFill rotWithShape="1">
          <a:blip r:embed="rId3">
            <a:alphaModFix/>
          </a:blip>
          <a:srcRect b="28075" l="37411" r="37200" t="27033"/>
          <a:stretch/>
        </p:blipFill>
        <p:spPr>
          <a:xfrm>
            <a:off x="5942525" y="1526301"/>
            <a:ext cx="2244000" cy="2090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39900" y="1143000"/>
            <a:ext cx="2857500" cy="2857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38650" y="200250"/>
            <a:ext cx="5866699" cy="2189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Google Shape;89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305475" y="1023925"/>
            <a:ext cx="3095625" cy="30956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" name="Google Shape;94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74375" y="1639388"/>
            <a:ext cx="3857150" cy="1864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