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967707-D5CD-4F15-8F51-BB52B86EC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5BEBF0-DB8C-403A-9B00-64C4B4CBB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AD55D-F506-46F9-BF0A-D2E32F371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81F5D0-2567-4468-963E-8698647FC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7D7C1C-E6BB-4626-90E3-D68D7D5A7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0826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C8417-4120-4901-AE3E-ACBA1742F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7BD307-B2C0-4795-B6C7-46D0C1DE66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BADC1-9FDE-44EB-9250-1A516A23F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0F932-9F4A-472C-8916-7F8F5C86C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F0EA4-8EA7-4CFE-9F07-85D688158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2528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2B6E0E-BA7F-41FB-BA3A-0D09F80FB9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4FF46C-0A39-46DA-8A19-0DA5C1810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2A1BB-3A99-495B-BCFF-5A7B844B3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9006C-D7B1-4DC5-B8C1-0FDF42931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471CA2-5223-421F-84BA-429ACD09A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2911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14A5F-1D2F-446C-AC2D-AD72B2575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037D4-9D23-4A89-B014-6218BA002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9B702-4B62-40AE-A39C-454864EC2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91481-1DFE-48DA-9798-AB166162B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486E8-67D0-4078-AFFB-5E7B3D287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5725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7378A-DC8A-4231-B446-7D77BECA1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8D90F6-3652-4BC5-9010-1ED57C7455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F9B53-12A3-47FC-A0C0-F054C21EFE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910706-AAC5-4F25-81C9-B743C3BEC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F8085-8460-4DA2-810B-C11D86A85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918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D9F40-6AFC-4F4D-B810-00AFC8132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08329-8C46-4A0D-85CC-2DEA7692E9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9663E8-DAB9-4421-92F7-AE5E5F444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7BAD9-3EE7-416B-ABD1-36BA40FE8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B75BA-E259-4371-8235-EF47380AB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8E9746-4949-4AEA-BD74-D49669D22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0768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CA379-19C8-4132-BEA1-6E8BC2432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1F432-11F3-462A-96FF-79FBF070D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581EEB-099B-41A4-9DAC-F08C69EDF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5350F5-EF11-4403-B618-1A8BB72819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61853B-4032-4410-A125-76B51A6296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F47522-CB10-4524-810B-2D355F70F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6311C7-98BB-4D5D-97CA-E7374EECC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8FD133-2A2E-472D-8A03-7DB1AA4A7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365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EF42C-B379-4E38-83A5-FEB17643FF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A342DA-EE3C-4D79-AAF7-BB9885D64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7A1AA7-2B4C-4AB3-85F4-F4101ED07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BA6367-11D0-404D-BC80-C45D7A105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2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951748D-E779-4F67-9826-E0B0F5311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DE699E-A798-4184-B7ED-EEE7F1200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DAFBD1-AF5E-4E92-8CCF-5C911CC02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9458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A500-116F-47A4-B559-7B23CFD21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89951-ED4E-42AE-B3CE-93B24A4D3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93F44BF-914C-4B1B-8543-617F064B95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49AF89-32F8-42B3-A98F-C06ED0616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3844F-CE24-422A-8AD7-D129E5EEE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630B8E-C41E-4132-85CC-7607B014F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86515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3932A-BBB8-42E2-8161-84CC638AC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3BFC95-3594-4479-B6F3-EBCA4310A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713FB3-58DF-4435-8992-101E5C2CE4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30F417-B51E-4605-B828-1A3CFA7FF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2E6FE6-FFA3-4F64-8BAE-4B3A39AD5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AA93B-2CE8-499B-BC03-492D0674D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591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46719E-20F4-4DB9-B7EC-2AC7201A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A33BD7-3C0D-4062-BAFF-10B203E5CC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30F0B9-BBFE-40D2-AF4C-D062DA4DB5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C5DB6A-1D12-43F1-972C-3F479CFAB9FB}" type="datetimeFigureOut">
              <a:rPr lang="fi-FI" smtClean="0"/>
              <a:t>19.10.2018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E0822-CA3F-4863-9D33-68413823E2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8ACBB-95C5-4279-BBE9-833D5ADFCE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87C09-0016-4122-89DE-4B61DA6F6B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5073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47390-82E0-4C4E-A6B9-B89FA93977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Otsikko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76C71D-EED9-4117-8B80-C1FDEC7782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Alaotsikko</a:t>
            </a:r>
          </a:p>
        </p:txBody>
      </p:sp>
    </p:spTree>
    <p:extLst>
      <p:ext uri="{BB962C8B-B14F-4D97-AF65-F5344CB8AC3E}">
        <p14:creationId xmlns:p14="http://schemas.microsoft.com/office/powerpoint/2010/main" val="1705655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1443C-CD7A-41D1-AC9D-0655954A8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Dian otsikko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741AFB-08B1-4940-80FE-56BEF2B73C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Ensimmäinen asia</a:t>
            </a:r>
          </a:p>
          <a:p>
            <a:r>
              <a:rPr lang="fi-FI" dirty="0"/>
              <a:t>Toinen asia</a:t>
            </a:r>
          </a:p>
          <a:p>
            <a:r>
              <a:rPr lang="fi-FI" dirty="0"/>
              <a:t>Kolmas asia</a:t>
            </a:r>
          </a:p>
        </p:txBody>
      </p:sp>
    </p:spTree>
    <p:extLst>
      <p:ext uri="{BB962C8B-B14F-4D97-AF65-F5344CB8AC3E}">
        <p14:creationId xmlns:p14="http://schemas.microsoft.com/office/powerpoint/2010/main" val="2956600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Otsikko</vt:lpstr>
      <vt:lpstr>Dian otsikko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</dc:title>
  <dc:creator>Lahti, Janne</dc:creator>
  <cp:lastModifiedBy>Lahti, Janne</cp:lastModifiedBy>
  <cp:revision>1</cp:revision>
  <dcterms:created xsi:type="dcterms:W3CDTF">2018-10-19T18:12:08Z</dcterms:created>
  <dcterms:modified xsi:type="dcterms:W3CDTF">2018-10-19T18:13:22Z</dcterms:modified>
</cp:coreProperties>
</file>