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4" r:id="rId5"/>
    <p:sldId id="260" r:id="rId6"/>
    <p:sldId id="275" r:id="rId7"/>
    <p:sldId id="272" r:id="rId8"/>
    <p:sldId id="265" r:id="rId9"/>
    <p:sldId id="266" r:id="rId10"/>
    <p:sldId id="267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950" autoAdjust="0"/>
  </p:normalViewPr>
  <p:slideViewPr>
    <p:cSldViewPr snapToGrid="0">
      <p:cViewPr varScale="1">
        <p:scale>
          <a:sx n="78" d="100"/>
          <a:sy n="78" d="100"/>
        </p:scale>
        <p:origin x="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5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1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3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8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98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69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93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9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70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2F12-53BF-474C-93E0-4E374D07A67D}" type="datetimeFigureOut">
              <a:rPr lang="fi-FI" smtClean="0"/>
              <a:t>9.10.2018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44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cfsEEogx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het.colorado.edu/sims/html/states-of-matter-basics/latest/states-of-matter-basics_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8E999-D9EE-4960-B7D2-4D1FD2F3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51" y="1912073"/>
            <a:ext cx="7772400" cy="2387600"/>
          </a:xfr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anchor="ctr" anchorCtr="1"/>
          <a:lstStyle/>
          <a:p>
            <a:r>
              <a:rPr lang="fi-FI" dirty="0"/>
              <a:t>Sulamispiste on aineen ominaisuus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B6E46D-803C-4B71-9284-550D0DA4B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335" y="5735637"/>
            <a:ext cx="3661756" cy="820333"/>
          </a:xfrm>
          <a:solidFill>
            <a:schemeClr val="bg1">
              <a:alpha val="80000"/>
            </a:schemeClr>
          </a:solidFill>
          <a:ln w="28575">
            <a:solidFill>
              <a:srgbClr val="9C5FB5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9AF0292-E781-4589-88D0-6C6F19492B85}"/>
              </a:ext>
            </a:extLst>
          </p:cNvPr>
          <p:cNvSpPr txBox="1">
            <a:spLocks/>
          </p:cNvSpPr>
          <p:nvPr/>
        </p:nvSpPr>
        <p:spPr>
          <a:xfrm>
            <a:off x="7611689" y="102670"/>
            <a:ext cx="1428402" cy="1052799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ke1</a:t>
            </a:r>
          </a:p>
        </p:txBody>
      </p:sp>
    </p:spTree>
    <p:extLst>
      <p:ext uri="{BB962C8B-B14F-4D97-AF65-F5344CB8AC3E}">
        <p14:creationId xmlns:p14="http://schemas.microsoft.com/office/powerpoint/2010/main" val="19649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Yläkulmat pyöristetty 4">
            <a:extLst>
              <a:ext uri="{FF2B5EF4-FFF2-40B4-BE49-F238E27FC236}">
                <a16:creationId xmlns:a16="http://schemas.microsoft.com/office/drawing/2014/main" id="{8B2FFF4B-6BFB-4685-921D-BAAF7A892CB0}"/>
              </a:ext>
            </a:extLst>
          </p:cNvPr>
          <p:cNvSpPr/>
          <p:nvPr/>
        </p:nvSpPr>
        <p:spPr>
          <a:xfrm rot="10800000">
            <a:off x="5241175" y="4219333"/>
            <a:ext cx="3669376" cy="2481245"/>
          </a:xfrm>
          <a:prstGeom prst="round2SameRect">
            <a:avLst>
              <a:gd name="adj1" fmla="val 27049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6347AC84-3FB3-4398-AFA9-B144C9A5EBE6}"/>
              </a:ext>
            </a:extLst>
          </p:cNvPr>
          <p:cNvSpPr/>
          <p:nvPr/>
        </p:nvSpPr>
        <p:spPr>
          <a:xfrm rot="20145816">
            <a:off x="6192069" y="3762819"/>
            <a:ext cx="1196174" cy="12693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9" name="Suorakulmio: Yläkulmat pyöristetty 8">
            <a:extLst>
              <a:ext uri="{FF2B5EF4-FFF2-40B4-BE49-F238E27FC236}">
                <a16:creationId xmlns:a16="http://schemas.microsoft.com/office/drawing/2014/main" id="{74AF6755-7CB5-4C1F-AF5A-5EC705365482}"/>
              </a:ext>
            </a:extLst>
          </p:cNvPr>
          <p:cNvSpPr/>
          <p:nvPr/>
        </p:nvSpPr>
        <p:spPr>
          <a:xfrm rot="10800000">
            <a:off x="7718003" y="5407979"/>
            <a:ext cx="825611" cy="11570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D87EBD5D-528D-4299-B6C8-3C50E078B0E7}"/>
              </a:ext>
            </a:extLst>
          </p:cNvPr>
          <p:cNvGrpSpPr/>
          <p:nvPr/>
        </p:nvGrpSpPr>
        <p:grpSpPr>
          <a:xfrm>
            <a:off x="8190974" y="271203"/>
            <a:ext cx="183370" cy="5695870"/>
            <a:chOff x="7712208" y="1554479"/>
            <a:chExt cx="116315" cy="3492090"/>
          </a:xfrm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DAF5A303-153D-4D44-A61E-CA778F351108}"/>
                </a:ext>
              </a:extLst>
            </p:cNvPr>
            <p:cNvSpPr/>
            <p:nvPr/>
          </p:nvSpPr>
          <p:spPr>
            <a:xfrm>
              <a:off x="7712218" y="1554479"/>
              <a:ext cx="116305" cy="33334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69C79B8C-92FF-4587-92A1-9F40BB0FD861}"/>
                </a:ext>
              </a:extLst>
            </p:cNvPr>
            <p:cNvSpPr/>
            <p:nvPr/>
          </p:nvSpPr>
          <p:spPr>
            <a:xfrm>
              <a:off x="7744117" y="1624263"/>
              <a:ext cx="45719" cy="32636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2" name="Suorakulmio: Pyöristetyt kulmat 11">
              <a:extLst>
                <a:ext uri="{FF2B5EF4-FFF2-40B4-BE49-F238E27FC236}">
                  <a16:creationId xmlns:a16="http://schemas.microsoft.com/office/drawing/2014/main" id="{A518FF21-91E0-4417-A6F2-A01B1063D49B}"/>
                </a:ext>
              </a:extLst>
            </p:cNvPr>
            <p:cNvSpPr/>
            <p:nvPr/>
          </p:nvSpPr>
          <p:spPr>
            <a:xfrm>
              <a:off x="7712208" y="4806198"/>
              <a:ext cx="116304" cy="240371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48741A06-77D9-4F03-9993-823D744C79BA}"/>
                </a:ext>
              </a:extLst>
            </p:cNvPr>
            <p:cNvSpPr/>
            <p:nvPr/>
          </p:nvSpPr>
          <p:spPr>
            <a:xfrm>
              <a:off x="7744141" y="3675440"/>
              <a:ext cx="45719" cy="13688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1164CC2A-B4FF-433B-A89A-5E7495D571AC}"/>
              </a:ext>
            </a:extLst>
          </p:cNvPr>
          <p:cNvSpPr/>
          <p:nvPr/>
        </p:nvSpPr>
        <p:spPr>
          <a:xfrm>
            <a:off x="8247038" y="2846074"/>
            <a:ext cx="72076" cy="223276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DFFF267A-726E-44AC-8F84-29B8117F45E0}"/>
              </a:ext>
            </a:extLst>
          </p:cNvPr>
          <p:cNvSpPr/>
          <p:nvPr/>
        </p:nvSpPr>
        <p:spPr>
          <a:xfrm>
            <a:off x="8241239" y="378519"/>
            <a:ext cx="72115" cy="42932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7" name="Suorakulmio: Yläkulmat pyöristetty 6">
            <a:extLst>
              <a:ext uri="{FF2B5EF4-FFF2-40B4-BE49-F238E27FC236}">
                <a16:creationId xmlns:a16="http://schemas.microsoft.com/office/drawing/2014/main" id="{92B39EEF-AF45-4A4E-887A-13E772AB75FA}"/>
              </a:ext>
            </a:extLst>
          </p:cNvPr>
          <p:cNvSpPr/>
          <p:nvPr/>
        </p:nvSpPr>
        <p:spPr>
          <a:xfrm rot="10800000">
            <a:off x="7718003" y="1263535"/>
            <a:ext cx="825611" cy="5301457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4" name="Suorakulmio: Yläkulmat pyöristetty 3">
            <a:extLst>
              <a:ext uri="{FF2B5EF4-FFF2-40B4-BE49-F238E27FC236}">
                <a16:creationId xmlns:a16="http://schemas.microsoft.com/office/drawing/2014/main" id="{B3BC059E-4596-45B1-A47E-69A45BBDBE20}"/>
              </a:ext>
            </a:extLst>
          </p:cNvPr>
          <p:cNvSpPr/>
          <p:nvPr/>
        </p:nvSpPr>
        <p:spPr>
          <a:xfrm rot="10800000">
            <a:off x="5241175" y="2578732"/>
            <a:ext cx="3669376" cy="4121846"/>
          </a:xfrm>
          <a:prstGeom prst="round2Same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FBECA2-A684-4ED8-9CFC-FD85FEA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Selvitetään sulamispiste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459065-C6BE-4914-B0C5-02211CC6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2916"/>
            <a:ext cx="4375612" cy="5052076"/>
          </a:xfrm>
        </p:spPr>
        <p:txBody>
          <a:bodyPr>
            <a:normAutofit fontScale="92500"/>
          </a:bodyPr>
          <a:lstStyle/>
          <a:p>
            <a:r>
              <a:rPr lang="fi-FI" dirty="0"/>
              <a:t>Laita näyte vesihauteeseen.</a:t>
            </a:r>
          </a:p>
          <a:p>
            <a:r>
              <a:rPr lang="fi-FI" dirty="0"/>
              <a:t>Laita mittari näytteeseen.</a:t>
            </a:r>
          </a:p>
          <a:p>
            <a:r>
              <a:rPr lang="fi-FI" dirty="0"/>
              <a:t>Lämmitä hitaasti ja tarkkaile.</a:t>
            </a:r>
          </a:p>
          <a:p>
            <a:r>
              <a:rPr lang="fi-FI" dirty="0"/>
              <a:t>Kirjoita ylös lämpötila, kun</a:t>
            </a:r>
          </a:p>
          <a:p>
            <a:pPr lvl="1"/>
            <a:r>
              <a:rPr lang="fi-FI" dirty="0"/>
              <a:t>aine alkaa sulaa</a:t>
            </a:r>
          </a:p>
          <a:p>
            <a:pPr lvl="1"/>
            <a:r>
              <a:rPr lang="fi-FI" dirty="0"/>
              <a:t>aine on kokonaan sulanut</a:t>
            </a:r>
          </a:p>
          <a:p>
            <a:r>
              <a:rPr lang="fi-FI" dirty="0"/>
              <a:t>Nosta astia pois levyltä. Lisää veteen jääpala ja tarkkaile.</a:t>
            </a:r>
          </a:p>
          <a:p>
            <a:r>
              <a:rPr lang="fi-FI" dirty="0"/>
              <a:t>Kirjoita ylös lämpötila, kun</a:t>
            </a:r>
          </a:p>
          <a:p>
            <a:pPr lvl="1"/>
            <a:r>
              <a:rPr lang="fi-FI" dirty="0"/>
              <a:t>aine alkaa jähmettyä</a:t>
            </a:r>
          </a:p>
          <a:p>
            <a:pPr lvl="1"/>
            <a:r>
              <a:rPr lang="fi-FI" dirty="0"/>
              <a:t>aine on kokonaan jähmettynyt</a:t>
            </a:r>
          </a:p>
        </p:txBody>
      </p:sp>
    </p:spTree>
    <p:extLst>
      <p:ext uri="{BB962C8B-B14F-4D97-AF65-F5344CB8AC3E}">
        <p14:creationId xmlns:p14="http://schemas.microsoft.com/office/powerpoint/2010/main" val="15084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46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469" tmFilter="0, 0; 0.125,0.2665; 0.25,0.4; 0.375,0.465; 0.5,0.5;  0.625,0.535; 0.75,0.6; 0.875,0.7335; 1,1">
                                          <p:stCondLst>
                                            <p:cond delay="14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" tmFilter="0, 0; 0.125,0.2665; 0.25,0.4; 0.375,0.465; 0.5,0.5;  0.625,0.535; 0.75,0.6; 0.875,0.7335; 1,1">
                                          <p:stCondLst>
                                            <p:cond delay="292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" tmFilter="0, 0; 0.125,0.2665; 0.25,0.4; 0.375,0.465; 0.5,0.5;  0.625,0.535; 0.75,0.6; 0.875,0.7335; 1,1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">
                                          <p:stCondLst>
                                            <p:cond delay="14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14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290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29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" decel="50000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" decel="50000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9" grpId="0" animBg="1"/>
      <p:bldP spid="18" grpId="0" animBg="1"/>
      <p:bldP spid="20" grpId="0" animBg="1"/>
      <p:bldP spid="7" grpId="0" animBg="1"/>
      <p:bldP spid="4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FFE7F-F6E4-44E4-B166-19734D62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5E824F-57A8-4D5B-A52C-873A04FC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harjoitusmoniste olomuodonmuutoksista</a:t>
            </a:r>
          </a:p>
        </p:txBody>
      </p:sp>
    </p:spTree>
    <p:extLst>
      <p:ext uri="{BB962C8B-B14F-4D97-AF65-F5344CB8AC3E}">
        <p14:creationId xmlns:p14="http://schemas.microsoft.com/office/powerpoint/2010/main" val="279257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F73F3-F990-41CA-858D-F8C07050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0032B5-5EE0-4014-BC04-9B338A3E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  <a:p>
            <a:r>
              <a:rPr lang="fi-FI" dirty="0"/>
              <a:t>Aineen ominaisuudet</a:t>
            </a:r>
          </a:p>
          <a:p>
            <a:r>
              <a:rPr lang="fi-FI" dirty="0"/>
              <a:t>Olomuodonmuutokset</a:t>
            </a:r>
          </a:p>
          <a:p>
            <a:r>
              <a:rPr lang="fi-FI" dirty="0"/>
              <a:t>Määritetään steariinihapon sulamispiste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71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8F4C9A-2FEE-4202-9F31-D2C3740D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12F504-3252-4797-8267-A58B666F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ominaisuuksia aineella voi olla? </a:t>
            </a:r>
          </a:p>
          <a:p>
            <a:r>
              <a:rPr lang="fi-FI" dirty="0"/>
              <a:t>Mitä erilaisia ominaisuuksia on näillä aineilla</a:t>
            </a:r>
          </a:p>
          <a:p>
            <a:pPr lvl="1"/>
            <a:r>
              <a:rPr lang="fi-FI" dirty="0"/>
              <a:t>Lasi ja muovi</a:t>
            </a:r>
          </a:p>
          <a:p>
            <a:pPr lvl="1"/>
            <a:r>
              <a:rPr lang="fi-FI" dirty="0"/>
              <a:t>Kumi ja kivi</a:t>
            </a:r>
          </a:p>
          <a:p>
            <a:pPr lvl="1"/>
            <a:r>
              <a:rPr lang="fi-FI" dirty="0"/>
              <a:t>Sokeri ja suola</a:t>
            </a:r>
          </a:p>
          <a:p>
            <a:r>
              <a:rPr lang="fi-FI" dirty="0"/>
              <a:t>Katsotaan </a:t>
            </a:r>
            <a:r>
              <a:rPr lang="fi-FI" dirty="0">
                <a:hlinkClick r:id="rId2"/>
              </a:rPr>
              <a:t>video natriumista</a:t>
            </a:r>
            <a:r>
              <a:rPr lang="fi-FI" dirty="0"/>
              <a:t>. Minkälainen aine on natrium? </a:t>
            </a:r>
          </a:p>
          <a:p>
            <a:endParaRPr lang="fi-FI" dirty="0"/>
          </a:p>
          <a:p>
            <a:r>
              <a:rPr lang="fi-FI" dirty="0"/>
              <a:t>Katsotaan s. 14 kuvaa ja tietolaatikkoa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22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310E61-3FC6-41CE-8412-23775F0E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318876" cy="880052"/>
          </a:xfrm>
        </p:spPr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A542D7-D5EA-4FC0-9E21-9EFC9FC2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70701"/>
            <a:ext cx="6715433" cy="711098"/>
          </a:xfrm>
        </p:spPr>
        <p:txBody>
          <a:bodyPr>
            <a:normAutofit/>
          </a:bodyPr>
          <a:lstStyle/>
          <a:p>
            <a:r>
              <a:rPr lang="fi-FI" dirty="0"/>
              <a:t>Keksi esimerkki tai käytä aineita laatikoissa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D9AF615-3071-4C5F-BC01-A7FDB8A4C6F7}"/>
              </a:ext>
            </a:extLst>
          </p:cNvPr>
          <p:cNvSpPr txBox="1"/>
          <p:nvPr/>
        </p:nvSpPr>
        <p:spPr>
          <a:xfrm>
            <a:off x="354888" y="2604982"/>
            <a:ext cx="1789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kova / jäykkä</a:t>
            </a:r>
          </a:p>
          <a:p>
            <a:r>
              <a:rPr lang="fi-FI" sz="2400" dirty="0"/>
              <a:t>-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E6787E8-5B22-4D81-88EE-68DFA459910B}"/>
              </a:ext>
            </a:extLst>
          </p:cNvPr>
          <p:cNvSpPr txBox="1"/>
          <p:nvPr/>
        </p:nvSpPr>
        <p:spPr>
          <a:xfrm>
            <a:off x="298417" y="1322268"/>
            <a:ext cx="1807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vesiliukoinen</a:t>
            </a:r>
          </a:p>
          <a:p>
            <a:r>
              <a:rPr lang="fi-FI" sz="2400" dirty="0"/>
              <a:t>-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59BFC24-785D-431F-A92B-F782E2BBC28A}"/>
              </a:ext>
            </a:extLst>
          </p:cNvPr>
          <p:cNvSpPr txBox="1"/>
          <p:nvPr/>
        </p:nvSpPr>
        <p:spPr>
          <a:xfrm>
            <a:off x="3769088" y="2604982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pehmeä</a:t>
            </a:r>
          </a:p>
          <a:p>
            <a:r>
              <a:rPr lang="fi-FI" sz="2400" dirty="0"/>
              <a:t>-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F61CA15-9659-4C46-94B9-FB652AF7EF06}"/>
              </a:ext>
            </a:extLst>
          </p:cNvPr>
          <p:cNvSpPr txBox="1"/>
          <p:nvPr/>
        </p:nvSpPr>
        <p:spPr>
          <a:xfrm>
            <a:off x="3769088" y="1322267"/>
            <a:ext cx="197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rasvaliukoinen</a:t>
            </a:r>
          </a:p>
          <a:p>
            <a:r>
              <a:rPr lang="fi-FI" sz="2400" dirty="0"/>
              <a:t>-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33754B7-B9AE-4F58-AF3C-D2900A1386C1}"/>
              </a:ext>
            </a:extLst>
          </p:cNvPr>
          <p:cNvSpPr txBox="1"/>
          <p:nvPr/>
        </p:nvSpPr>
        <p:spPr>
          <a:xfrm>
            <a:off x="3769088" y="4039287"/>
            <a:ext cx="1163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taipuisa</a:t>
            </a:r>
          </a:p>
          <a:p>
            <a:r>
              <a:rPr lang="fi-FI" sz="2400" dirty="0"/>
              <a:t>-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095BC4D-6277-4427-BA9D-BD4A0C4F3C78}"/>
              </a:ext>
            </a:extLst>
          </p:cNvPr>
          <p:cNvSpPr txBox="1"/>
          <p:nvPr/>
        </p:nvSpPr>
        <p:spPr>
          <a:xfrm>
            <a:off x="352005" y="4057606"/>
            <a:ext cx="2342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hauras / murtuva</a:t>
            </a:r>
          </a:p>
          <a:p>
            <a:r>
              <a:rPr lang="fi-FI" sz="2400" dirty="0"/>
              <a:t>-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37520F7-5FD4-4C8F-90AA-212867FFDEA9}"/>
              </a:ext>
            </a:extLst>
          </p:cNvPr>
          <p:cNvSpPr txBox="1"/>
          <p:nvPr/>
        </p:nvSpPr>
        <p:spPr>
          <a:xfrm>
            <a:off x="352004" y="5455868"/>
            <a:ext cx="1901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sulaa helposti</a:t>
            </a:r>
          </a:p>
          <a:p>
            <a:r>
              <a:rPr lang="fi-FI" sz="2400" dirty="0"/>
              <a:t>-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B484A90-07CB-4C22-9F4A-7E6957866301}"/>
              </a:ext>
            </a:extLst>
          </p:cNvPr>
          <p:cNvSpPr txBox="1"/>
          <p:nvPr/>
        </p:nvSpPr>
        <p:spPr>
          <a:xfrm>
            <a:off x="3769088" y="5420833"/>
            <a:ext cx="2103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kiehuu helposti</a:t>
            </a:r>
          </a:p>
          <a:p>
            <a:r>
              <a:rPr lang="fi-FI" sz="2400" dirty="0"/>
              <a:t>- 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73201AD-E636-4574-8FAD-A0F090C6EC6F}"/>
              </a:ext>
            </a:extLst>
          </p:cNvPr>
          <p:cNvSpPr txBox="1"/>
          <p:nvPr/>
        </p:nvSpPr>
        <p:spPr>
          <a:xfrm>
            <a:off x="6838247" y="209193"/>
            <a:ext cx="106471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sokeri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86630FA-39E0-448E-861B-25809C12B58F}"/>
              </a:ext>
            </a:extLst>
          </p:cNvPr>
          <p:cNvSpPr txBox="1"/>
          <p:nvPr/>
        </p:nvSpPr>
        <p:spPr>
          <a:xfrm>
            <a:off x="7978999" y="816201"/>
            <a:ext cx="89800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suola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9425AF0-D9DD-464D-B1D0-2CC82743D4F2}"/>
              </a:ext>
            </a:extLst>
          </p:cNvPr>
          <p:cNvSpPr txBox="1"/>
          <p:nvPr/>
        </p:nvSpPr>
        <p:spPr>
          <a:xfrm>
            <a:off x="7767403" y="2325362"/>
            <a:ext cx="95090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rauta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60B7B22-96EC-4DD9-9111-D9EA0BE65FCB}"/>
              </a:ext>
            </a:extLst>
          </p:cNvPr>
          <p:cNvSpPr txBox="1"/>
          <p:nvPr/>
        </p:nvSpPr>
        <p:spPr>
          <a:xfrm>
            <a:off x="7064703" y="3030562"/>
            <a:ext cx="98135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muovi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2077963-00CF-4A6A-AA3D-4A7B9D400B30}"/>
              </a:ext>
            </a:extLst>
          </p:cNvPr>
          <p:cNvSpPr txBox="1"/>
          <p:nvPr/>
        </p:nvSpPr>
        <p:spPr>
          <a:xfrm>
            <a:off x="7608706" y="4366182"/>
            <a:ext cx="126829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bensiini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A9B6EF4-6982-467A-85A1-E14549B4416C}"/>
              </a:ext>
            </a:extLst>
          </p:cNvPr>
          <p:cNvSpPr txBox="1"/>
          <p:nvPr/>
        </p:nvSpPr>
        <p:spPr>
          <a:xfrm>
            <a:off x="6838247" y="5149765"/>
            <a:ext cx="16962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C-vitamiini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13850D43-06E5-43CF-8685-E468C05C6AC1}"/>
              </a:ext>
            </a:extLst>
          </p:cNvPr>
          <p:cNvSpPr txBox="1"/>
          <p:nvPr/>
        </p:nvSpPr>
        <p:spPr>
          <a:xfrm>
            <a:off x="7179479" y="5974105"/>
            <a:ext cx="173316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D-vitamiini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AB7D30A-A846-40D3-B8E4-0E5FC1A1987F}"/>
              </a:ext>
            </a:extLst>
          </p:cNvPr>
          <p:cNvSpPr txBox="1"/>
          <p:nvPr/>
        </p:nvSpPr>
        <p:spPr>
          <a:xfrm>
            <a:off x="6802786" y="1620162"/>
            <a:ext cx="170912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magnesium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8FE0597F-7790-4C38-BF22-609A67AA91BE}"/>
              </a:ext>
            </a:extLst>
          </p:cNvPr>
          <p:cNvSpPr txBox="1"/>
          <p:nvPr/>
        </p:nvSpPr>
        <p:spPr>
          <a:xfrm>
            <a:off x="7577036" y="3644697"/>
            <a:ext cx="83708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kumi</a:t>
            </a:r>
          </a:p>
        </p:txBody>
      </p:sp>
    </p:spTree>
    <p:extLst>
      <p:ext uri="{BB962C8B-B14F-4D97-AF65-F5344CB8AC3E}">
        <p14:creationId xmlns:p14="http://schemas.microsoft.com/office/powerpoint/2010/main" val="34577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A4BFEB-367D-4A70-9CBC-4A9C6B1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BEABA5-E554-45B5-A852-2C5D330C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5892"/>
            <a:ext cx="7886700" cy="95410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Kaikilla aineilla on kolme olomuotoa</a:t>
            </a:r>
          </a:p>
          <a:p>
            <a:r>
              <a:rPr lang="fi-FI" dirty="0"/>
              <a:t>Katsotaan olomuotoja </a:t>
            </a:r>
            <a:r>
              <a:rPr lang="fi-FI" dirty="0">
                <a:hlinkClick r:id="rId2"/>
              </a:rPr>
              <a:t>simulaatiossa</a:t>
            </a:r>
            <a:endParaRPr lang="fi-FI" dirty="0"/>
          </a:p>
        </p:txBody>
      </p:sp>
      <p:pic>
        <p:nvPicPr>
          <p:cNvPr id="4" name="Kuva 3" descr="kiinteä.jpg">
            <a:extLst>
              <a:ext uri="{FF2B5EF4-FFF2-40B4-BE49-F238E27FC236}">
                <a16:creationId xmlns:a16="http://schemas.microsoft.com/office/drawing/2014/main" id="{24E9F434-B163-43B7-B875-B8E5D7DD4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95536" y="2348880"/>
            <a:ext cx="2586666" cy="4320000"/>
          </a:xfrm>
          <a:prstGeom prst="rect">
            <a:avLst/>
          </a:prstGeom>
        </p:spPr>
      </p:pic>
      <p:pic>
        <p:nvPicPr>
          <p:cNvPr id="5" name="Kuva 4" descr="neste.jpg">
            <a:extLst>
              <a:ext uri="{FF2B5EF4-FFF2-40B4-BE49-F238E27FC236}">
                <a16:creationId xmlns:a16="http://schemas.microsoft.com/office/drawing/2014/main" id="{B18F6384-2239-4BAC-8DCB-B467F990A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347864" y="2348880"/>
            <a:ext cx="2586666" cy="4320000"/>
          </a:xfrm>
          <a:prstGeom prst="rect">
            <a:avLst/>
          </a:prstGeom>
        </p:spPr>
      </p:pic>
      <p:pic>
        <p:nvPicPr>
          <p:cNvPr id="6" name="Kuva 5" descr="kaasu.jpg">
            <a:extLst>
              <a:ext uri="{FF2B5EF4-FFF2-40B4-BE49-F238E27FC236}">
                <a16:creationId xmlns:a16="http://schemas.microsoft.com/office/drawing/2014/main" id="{FA0CEFD1-CEDD-4172-99C6-668D35A01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6228184" y="2348880"/>
            <a:ext cx="2586666" cy="4320000"/>
          </a:xfrm>
          <a:prstGeom prst="rect">
            <a:avLst/>
          </a:prstGeom>
        </p:spPr>
      </p:pic>
      <p:sp>
        <p:nvSpPr>
          <p:cNvPr id="7" name="Tekstikehys 6">
            <a:extLst>
              <a:ext uri="{FF2B5EF4-FFF2-40B4-BE49-F238E27FC236}">
                <a16:creationId xmlns:a16="http://schemas.microsoft.com/office/drawing/2014/main" id="{C50BEEE1-B061-4DA9-A0C7-698FBB36E410}"/>
              </a:ext>
            </a:extLst>
          </p:cNvPr>
          <p:cNvSpPr txBox="1"/>
          <p:nvPr/>
        </p:nvSpPr>
        <p:spPr>
          <a:xfrm>
            <a:off x="539552" y="5589240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Jää on kiinteää vettä</a:t>
            </a:r>
          </a:p>
        </p:txBody>
      </p:sp>
      <p:sp>
        <p:nvSpPr>
          <p:cNvPr id="8" name="Tekstikehys 7">
            <a:extLst>
              <a:ext uri="{FF2B5EF4-FFF2-40B4-BE49-F238E27FC236}">
                <a16:creationId xmlns:a16="http://schemas.microsoft.com/office/drawing/2014/main" id="{AA78E96F-CE1F-4A16-B4BD-07FD0FEAA097}"/>
              </a:ext>
            </a:extLst>
          </p:cNvPr>
          <p:cNvSpPr txBox="1"/>
          <p:nvPr/>
        </p:nvSpPr>
        <p:spPr>
          <a:xfrm>
            <a:off x="3528392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Vesi on usein neste</a:t>
            </a:r>
          </a:p>
        </p:txBody>
      </p:sp>
      <p:sp>
        <p:nvSpPr>
          <p:cNvPr id="9" name="Tekstikehys 8">
            <a:extLst>
              <a:ext uri="{FF2B5EF4-FFF2-40B4-BE49-F238E27FC236}">
                <a16:creationId xmlns:a16="http://schemas.microsoft.com/office/drawing/2014/main" id="{7BE1F251-08A1-469F-8150-40E8A648EDE0}"/>
              </a:ext>
            </a:extLst>
          </p:cNvPr>
          <p:cNvSpPr txBox="1"/>
          <p:nvPr/>
        </p:nvSpPr>
        <p:spPr>
          <a:xfrm>
            <a:off x="6372200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Kuumassa vesi on kaasu</a:t>
            </a:r>
          </a:p>
        </p:txBody>
      </p:sp>
    </p:spTree>
    <p:extLst>
      <p:ext uri="{BB962C8B-B14F-4D97-AF65-F5344CB8AC3E}">
        <p14:creationId xmlns:p14="http://schemas.microsoft.com/office/powerpoint/2010/main" val="18820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A5CD8AE-9B57-4688-9E05-251F3BE62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9" b="8475"/>
          <a:stretch/>
        </p:blipFill>
        <p:spPr>
          <a:xfrm>
            <a:off x="230374" y="2635742"/>
            <a:ext cx="1518806" cy="151880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A76E4D5-8ABB-4FC5-BE26-3B90DA9E73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37750" r="4772" b="9456"/>
          <a:stretch/>
        </p:blipFill>
        <p:spPr>
          <a:xfrm>
            <a:off x="2757063" y="2635742"/>
            <a:ext cx="1518806" cy="151880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BCB6F3-C39D-4047-B01A-F09B83A9E8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37560" r="6789" b="13711"/>
          <a:stretch/>
        </p:blipFill>
        <p:spPr>
          <a:xfrm>
            <a:off x="5216777" y="2630792"/>
            <a:ext cx="1518806" cy="1518806"/>
          </a:xfrm>
          <a:prstGeom prst="rect">
            <a:avLst/>
          </a:prstGeom>
        </p:spPr>
      </p:pic>
      <p:grpSp>
        <p:nvGrpSpPr>
          <p:cNvPr id="268" name="Ryhmä 267">
            <a:extLst>
              <a:ext uri="{FF2B5EF4-FFF2-40B4-BE49-F238E27FC236}">
                <a16:creationId xmlns:a16="http://schemas.microsoft.com/office/drawing/2014/main" id="{D06B07A7-65EE-4EA9-BBBA-95C162B1BF39}"/>
              </a:ext>
            </a:extLst>
          </p:cNvPr>
          <p:cNvGrpSpPr/>
          <p:nvPr/>
        </p:nvGrpSpPr>
        <p:grpSpPr>
          <a:xfrm>
            <a:off x="5877828" y="3498770"/>
            <a:ext cx="1518806" cy="1518806"/>
            <a:chOff x="5285340" y="274638"/>
            <a:chExt cx="1800000" cy="1800000"/>
          </a:xfrm>
        </p:grpSpPr>
        <p:sp>
          <p:nvSpPr>
            <p:cNvPr id="269" name="Suorakulmio: Pyöristetyt kulmat 268">
              <a:extLst>
                <a:ext uri="{FF2B5EF4-FFF2-40B4-BE49-F238E27FC236}">
                  <a16:creationId xmlns:a16="http://schemas.microsoft.com/office/drawing/2014/main" id="{15ABBB8E-6C2D-4100-BA09-7395A74A4A59}"/>
                </a:ext>
              </a:extLst>
            </p:cNvPr>
            <p:cNvSpPr/>
            <p:nvPr/>
          </p:nvSpPr>
          <p:spPr>
            <a:xfrm>
              <a:off x="5285340" y="274638"/>
              <a:ext cx="1800000" cy="18000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grpSp>
          <p:nvGrpSpPr>
            <p:cNvPr id="270" name="Ryhmä 269">
              <a:extLst>
                <a:ext uri="{FF2B5EF4-FFF2-40B4-BE49-F238E27FC236}">
                  <a16:creationId xmlns:a16="http://schemas.microsoft.com/office/drawing/2014/main" id="{357B34F0-654D-4106-8053-E46AE87DF910}"/>
                </a:ext>
              </a:extLst>
            </p:cNvPr>
            <p:cNvGrpSpPr/>
            <p:nvPr/>
          </p:nvGrpSpPr>
          <p:grpSpPr>
            <a:xfrm rot="2198100">
              <a:off x="5425019" y="720138"/>
              <a:ext cx="386545" cy="252000"/>
              <a:chOff x="1031330" y="5589128"/>
              <a:chExt cx="386545" cy="252000"/>
            </a:xfrm>
          </p:grpSpPr>
          <p:sp>
            <p:nvSpPr>
              <p:cNvPr id="279" name="Ellipsi 278">
                <a:extLst>
                  <a:ext uri="{FF2B5EF4-FFF2-40B4-BE49-F238E27FC236}">
                    <a16:creationId xmlns:a16="http://schemas.microsoft.com/office/drawing/2014/main" id="{1C24B31E-8697-4B6D-BC40-3FB3F82F941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280" name="Ellipsi 279">
                <a:extLst>
                  <a:ext uri="{FF2B5EF4-FFF2-40B4-BE49-F238E27FC236}">
                    <a16:creationId xmlns:a16="http://schemas.microsoft.com/office/drawing/2014/main" id="{0120DC9C-8BBA-4008-A23E-963888DB1C4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281" name="Ellipsi 280">
                <a:extLst>
                  <a:ext uri="{FF2B5EF4-FFF2-40B4-BE49-F238E27FC236}">
                    <a16:creationId xmlns:a16="http://schemas.microsoft.com/office/drawing/2014/main" id="{EFFFFB0C-B440-42D8-AD9E-887CD626DF6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71" name="Ryhmä 270">
              <a:extLst>
                <a:ext uri="{FF2B5EF4-FFF2-40B4-BE49-F238E27FC236}">
                  <a16:creationId xmlns:a16="http://schemas.microsoft.com/office/drawing/2014/main" id="{EFFF1E24-6931-438C-977E-1F50F4D83382}"/>
                </a:ext>
              </a:extLst>
            </p:cNvPr>
            <p:cNvGrpSpPr/>
            <p:nvPr/>
          </p:nvGrpSpPr>
          <p:grpSpPr>
            <a:xfrm rot="814854">
              <a:off x="6522257" y="1289215"/>
              <a:ext cx="386545" cy="252000"/>
              <a:chOff x="1031330" y="5589128"/>
              <a:chExt cx="386545" cy="252000"/>
            </a:xfrm>
          </p:grpSpPr>
          <p:sp>
            <p:nvSpPr>
              <p:cNvPr id="276" name="Ellipsi 275">
                <a:extLst>
                  <a:ext uri="{FF2B5EF4-FFF2-40B4-BE49-F238E27FC236}">
                    <a16:creationId xmlns:a16="http://schemas.microsoft.com/office/drawing/2014/main" id="{A4F84499-0506-4D1C-9B1F-206AFAB0612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277" name="Ellipsi 276">
                <a:extLst>
                  <a:ext uri="{FF2B5EF4-FFF2-40B4-BE49-F238E27FC236}">
                    <a16:creationId xmlns:a16="http://schemas.microsoft.com/office/drawing/2014/main" id="{53DA9864-19EE-4F2D-B5A9-760248F04F3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278" name="Ellipsi 277">
                <a:extLst>
                  <a:ext uri="{FF2B5EF4-FFF2-40B4-BE49-F238E27FC236}">
                    <a16:creationId xmlns:a16="http://schemas.microsoft.com/office/drawing/2014/main" id="{0C2D3F2A-5D87-4A27-9840-6E2E7B60AC9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72" name="Ryhmä 271">
              <a:extLst>
                <a:ext uri="{FF2B5EF4-FFF2-40B4-BE49-F238E27FC236}">
                  <a16:creationId xmlns:a16="http://schemas.microsoft.com/office/drawing/2014/main" id="{F5721449-E3C4-4031-B6FB-ACEEFD2CB377}"/>
                </a:ext>
              </a:extLst>
            </p:cNvPr>
            <p:cNvGrpSpPr/>
            <p:nvPr/>
          </p:nvGrpSpPr>
          <p:grpSpPr>
            <a:xfrm rot="19605322">
              <a:off x="5440529" y="1748683"/>
              <a:ext cx="386545" cy="252000"/>
              <a:chOff x="1031330" y="5589128"/>
              <a:chExt cx="386545" cy="252000"/>
            </a:xfrm>
          </p:grpSpPr>
          <p:sp>
            <p:nvSpPr>
              <p:cNvPr id="273" name="Ellipsi 272">
                <a:extLst>
                  <a:ext uri="{FF2B5EF4-FFF2-40B4-BE49-F238E27FC236}">
                    <a16:creationId xmlns:a16="http://schemas.microsoft.com/office/drawing/2014/main" id="{384F889E-FE7D-4C62-B3AA-6E9D7191F7E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274" name="Ellipsi 273">
                <a:extLst>
                  <a:ext uri="{FF2B5EF4-FFF2-40B4-BE49-F238E27FC236}">
                    <a16:creationId xmlns:a16="http://schemas.microsoft.com/office/drawing/2014/main" id="{3F025B13-5463-4DBB-9094-5183744703B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275" name="Ellipsi 274">
                <a:extLst>
                  <a:ext uri="{FF2B5EF4-FFF2-40B4-BE49-F238E27FC236}">
                    <a16:creationId xmlns:a16="http://schemas.microsoft.com/office/drawing/2014/main" id="{3650A547-C298-40C9-B976-DECBDCD68DC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</p:grpSp>
      <p:grpSp>
        <p:nvGrpSpPr>
          <p:cNvPr id="282" name="Ryhmä 281">
            <a:extLst>
              <a:ext uri="{FF2B5EF4-FFF2-40B4-BE49-F238E27FC236}">
                <a16:creationId xmlns:a16="http://schemas.microsoft.com/office/drawing/2014/main" id="{6220A573-9358-4898-9F41-84BD5A356E3E}"/>
              </a:ext>
            </a:extLst>
          </p:cNvPr>
          <p:cNvGrpSpPr/>
          <p:nvPr/>
        </p:nvGrpSpPr>
        <p:grpSpPr>
          <a:xfrm>
            <a:off x="3423353" y="3517689"/>
            <a:ext cx="1518806" cy="1518806"/>
            <a:chOff x="5285033" y="2520061"/>
            <a:chExt cx="1800000" cy="1800000"/>
          </a:xfrm>
        </p:grpSpPr>
        <p:sp>
          <p:nvSpPr>
            <p:cNvPr id="283" name="Suorakulmio: Pyöristetyt kulmat 282">
              <a:extLst>
                <a:ext uri="{FF2B5EF4-FFF2-40B4-BE49-F238E27FC236}">
                  <a16:creationId xmlns:a16="http://schemas.microsoft.com/office/drawing/2014/main" id="{F6922339-F12B-4CD6-87CB-A3702448AE7C}"/>
                </a:ext>
              </a:extLst>
            </p:cNvPr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grpSp>
          <p:nvGrpSpPr>
            <p:cNvPr id="284" name="Ryhmä 283">
              <a:extLst>
                <a:ext uri="{FF2B5EF4-FFF2-40B4-BE49-F238E27FC236}">
                  <a16:creationId xmlns:a16="http://schemas.microsoft.com/office/drawing/2014/main" id="{A85440B2-7A77-4F58-B210-CAD0712AFE7F}"/>
                </a:ext>
              </a:extLst>
            </p:cNvPr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361" name="Ellipsi 360">
                <a:extLst>
                  <a:ext uri="{FF2B5EF4-FFF2-40B4-BE49-F238E27FC236}">
                    <a16:creationId xmlns:a16="http://schemas.microsoft.com/office/drawing/2014/main" id="{DE578BDF-60D2-4848-9C01-AF3DE6E00F1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62" name="Ellipsi 361">
                <a:extLst>
                  <a:ext uri="{FF2B5EF4-FFF2-40B4-BE49-F238E27FC236}">
                    <a16:creationId xmlns:a16="http://schemas.microsoft.com/office/drawing/2014/main" id="{3F0CD51C-95FD-4434-9765-DB9C0328ED4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63" name="Ellipsi 362">
                <a:extLst>
                  <a:ext uri="{FF2B5EF4-FFF2-40B4-BE49-F238E27FC236}">
                    <a16:creationId xmlns:a16="http://schemas.microsoft.com/office/drawing/2014/main" id="{1AE512E1-3130-4882-AFB9-5F2CDF3116D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85" name="Ryhmä 284">
              <a:extLst>
                <a:ext uri="{FF2B5EF4-FFF2-40B4-BE49-F238E27FC236}">
                  <a16:creationId xmlns:a16="http://schemas.microsoft.com/office/drawing/2014/main" id="{82557EB2-2C4B-463E-974C-729DB8DEE777}"/>
                </a:ext>
              </a:extLst>
            </p:cNvPr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358" name="Ellipsi 357">
                <a:extLst>
                  <a:ext uri="{FF2B5EF4-FFF2-40B4-BE49-F238E27FC236}">
                    <a16:creationId xmlns:a16="http://schemas.microsoft.com/office/drawing/2014/main" id="{781C9F8F-392F-4FDF-9599-5AC2C6DEE5C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59" name="Ellipsi 358">
                <a:extLst>
                  <a:ext uri="{FF2B5EF4-FFF2-40B4-BE49-F238E27FC236}">
                    <a16:creationId xmlns:a16="http://schemas.microsoft.com/office/drawing/2014/main" id="{AE8EB8C2-03E6-4811-8581-F53D5CACBD3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60" name="Ellipsi 359">
                <a:extLst>
                  <a:ext uri="{FF2B5EF4-FFF2-40B4-BE49-F238E27FC236}">
                    <a16:creationId xmlns:a16="http://schemas.microsoft.com/office/drawing/2014/main" id="{3E9E90C3-F62D-48E9-97FE-14560C72854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86" name="Ryhmä 285">
              <a:extLst>
                <a:ext uri="{FF2B5EF4-FFF2-40B4-BE49-F238E27FC236}">
                  <a16:creationId xmlns:a16="http://schemas.microsoft.com/office/drawing/2014/main" id="{8050B8FF-F7F2-459A-8294-B7B15938BFAC}"/>
                </a:ext>
              </a:extLst>
            </p:cNvPr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355" name="Ellipsi 354">
                <a:extLst>
                  <a:ext uri="{FF2B5EF4-FFF2-40B4-BE49-F238E27FC236}">
                    <a16:creationId xmlns:a16="http://schemas.microsoft.com/office/drawing/2014/main" id="{CD1219AF-3700-445D-91CB-580B2E06C0A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56" name="Ellipsi 355">
                <a:extLst>
                  <a:ext uri="{FF2B5EF4-FFF2-40B4-BE49-F238E27FC236}">
                    <a16:creationId xmlns:a16="http://schemas.microsoft.com/office/drawing/2014/main" id="{1A9D975F-210F-461B-A74A-FF51420956C1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57" name="Ellipsi 356">
                <a:extLst>
                  <a:ext uri="{FF2B5EF4-FFF2-40B4-BE49-F238E27FC236}">
                    <a16:creationId xmlns:a16="http://schemas.microsoft.com/office/drawing/2014/main" id="{65403F24-687C-4538-B414-D8ACFD32BC3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87" name="Ryhmä 286">
              <a:extLst>
                <a:ext uri="{FF2B5EF4-FFF2-40B4-BE49-F238E27FC236}">
                  <a16:creationId xmlns:a16="http://schemas.microsoft.com/office/drawing/2014/main" id="{A175B415-F112-459E-ADFC-14FFF3EBBF42}"/>
                </a:ext>
              </a:extLst>
            </p:cNvPr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352" name="Ellipsi 351">
                <a:extLst>
                  <a:ext uri="{FF2B5EF4-FFF2-40B4-BE49-F238E27FC236}">
                    <a16:creationId xmlns:a16="http://schemas.microsoft.com/office/drawing/2014/main" id="{F921D5C0-9A70-4EFD-83C4-69196DB30FC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53" name="Ellipsi 352">
                <a:extLst>
                  <a:ext uri="{FF2B5EF4-FFF2-40B4-BE49-F238E27FC236}">
                    <a16:creationId xmlns:a16="http://schemas.microsoft.com/office/drawing/2014/main" id="{521F05D6-D2F7-4940-8306-E97ADD8534E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54" name="Ellipsi 353">
                <a:extLst>
                  <a:ext uri="{FF2B5EF4-FFF2-40B4-BE49-F238E27FC236}">
                    <a16:creationId xmlns:a16="http://schemas.microsoft.com/office/drawing/2014/main" id="{7F69DB77-E70A-4775-8675-E455E341702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88" name="Ryhmä 287">
              <a:extLst>
                <a:ext uri="{FF2B5EF4-FFF2-40B4-BE49-F238E27FC236}">
                  <a16:creationId xmlns:a16="http://schemas.microsoft.com/office/drawing/2014/main" id="{67B7216B-A664-4C1B-AAFA-7E5A3140ED96}"/>
                </a:ext>
              </a:extLst>
            </p:cNvPr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349" name="Ellipsi 348">
                <a:extLst>
                  <a:ext uri="{FF2B5EF4-FFF2-40B4-BE49-F238E27FC236}">
                    <a16:creationId xmlns:a16="http://schemas.microsoft.com/office/drawing/2014/main" id="{15789060-B325-4209-A4BD-71875832E8F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50" name="Ellipsi 349">
                <a:extLst>
                  <a:ext uri="{FF2B5EF4-FFF2-40B4-BE49-F238E27FC236}">
                    <a16:creationId xmlns:a16="http://schemas.microsoft.com/office/drawing/2014/main" id="{07D1E542-907A-4467-9E1B-6DF4C154757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51" name="Ellipsi 350">
                <a:extLst>
                  <a:ext uri="{FF2B5EF4-FFF2-40B4-BE49-F238E27FC236}">
                    <a16:creationId xmlns:a16="http://schemas.microsoft.com/office/drawing/2014/main" id="{DFCC0A4B-02BF-41FC-B8A1-06E518E1591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89" name="Ryhmä 288">
              <a:extLst>
                <a:ext uri="{FF2B5EF4-FFF2-40B4-BE49-F238E27FC236}">
                  <a16:creationId xmlns:a16="http://schemas.microsoft.com/office/drawing/2014/main" id="{6B464945-7FBB-41C4-95D9-B1B9E728C758}"/>
                </a:ext>
              </a:extLst>
            </p:cNvPr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346" name="Ellipsi 345">
                <a:extLst>
                  <a:ext uri="{FF2B5EF4-FFF2-40B4-BE49-F238E27FC236}">
                    <a16:creationId xmlns:a16="http://schemas.microsoft.com/office/drawing/2014/main" id="{F61300C8-C31B-448D-A80D-8D2F3141EE9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47" name="Ellipsi 346">
                <a:extLst>
                  <a:ext uri="{FF2B5EF4-FFF2-40B4-BE49-F238E27FC236}">
                    <a16:creationId xmlns:a16="http://schemas.microsoft.com/office/drawing/2014/main" id="{2C788496-994C-4227-BE19-C06234717AD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48" name="Ellipsi 347">
                <a:extLst>
                  <a:ext uri="{FF2B5EF4-FFF2-40B4-BE49-F238E27FC236}">
                    <a16:creationId xmlns:a16="http://schemas.microsoft.com/office/drawing/2014/main" id="{BC55AE95-5E9C-405A-8D4B-20F23B1D4D2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0" name="Ryhmä 289">
              <a:extLst>
                <a:ext uri="{FF2B5EF4-FFF2-40B4-BE49-F238E27FC236}">
                  <a16:creationId xmlns:a16="http://schemas.microsoft.com/office/drawing/2014/main" id="{4B040631-3989-426E-A48E-D27084D8AA94}"/>
                </a:ext>
              </a:extLst>
            </p:cNvPr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343" name="Ellipsi 342">
                <a:extLst>
                  <a:ext uri="{FF2B5EF4-FFF2-40B4-BE49-F238E27FC236}">
                    <a16:creationId xmlns:a16="http://schemas.microsoft.com/office/drawing/2014/main" id="{85F7AA93-19A4-423C-8A13-E34BB79598A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44" name="Ellipsi 343">
                <a:extLst>
                  <a:ext uri="{FF2B5EF4-FFF2-40B4-BE49-F238E27FC236}">
                    <a16:creationId xmlns:a16="http://schemas.microsoft.com/office/drawing/2014/main" id="{3F770B01-2A80-41BE-A054-2EC092BE4DB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45" name="Ellipsi 344">
                <a:extLst>
                  <a:ext uri="{FF2B5EF4-FFF2-40B4-BE49-F238E27FC236}">
                    <a16:creationId xmlns:a16="http://schemas.microsoft.com/office/drawing/2014/main" id="{9175FB0F-8674-4579-824C-7FDAF139F7F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1" name="Ryhmä 290">
              <a:extLst>
                <a:ext uri="{FF2B5EF4-FFF2-40B4-BE49-F238E27FC236}">
                  <a16:creationId xmlns:a16="http://schemas.microsoft.com/office/drawing/2014/main" id="{C441D2A2-8B0D-4F65-B687-0CFBC12DBC13}"/>
                </a:ext>
              </a:extLst>
            </p:cNvPr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340" name="Ellipsi 339">
                <a:extLst>
                  <a:ext uri="{FF2B5EF4-FFF2-40B4-BE49-F238E27FC236}">
                    <a16:creationId xmlns:a16="http://schemas.microsoft.com/office/drawing/2014/main" id="{D9949DD4-F279-4399-8287-94267A2BF4B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41" name="Ellipsi 340">
                <a:extLst>
                  <a:ext uri="{FF2B5EF4-FFF2-40B4-BE49-F238E27FC236}">
                    <a16:creationId xmlns:a16="http://schemas.microsoft.com/office/drawing/2014/main" id="{BCA4B0E0-0CF2-478E-AD41-F0E6BEB866C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42" name="Ellipsi 341">
                <a:extLst>
                  <a:ext uri="{FF2B5EF4-FFF2-40B4-BE49-F238E27FC236}">
                    <a16:creationId xmlns:a16="http://schemas.microsoft.com/office/drawing/2014/main" id="{AD19EC6C-4735-433B-A8C1-E482B0E6ACD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2" name="Ryhmä 291">
              <a:extLst>
                <a:ext uri="{FF2B5EF4-FFF2-40B4-BE49-F238E27FC236}">
                  <a16:creationId xmlns:a16="http://schemas.microsoft.com/office/drawing/2014/main" id="{00C64E88-4773-4F8E-BC56-7CE07F0A3A79}"/>
                </a:ext>
              </a:extLst>
            </p:cNvPr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337" name="Ellipsi 336">
                <a:extLst>
                  <a:ext uri="{FF2B5EF4-FFF2-40B4-BE49-F238E27FC236}">
                    <a16:creationId xmlns:a16="http://schemas.microsoft.com/office/drawing/2014/main" id="{02AFB975-7F9E-41E5-AA17-B772F4167E4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38" name="Ellipsi 337">
                <a:extLst>
                  <a:ext uri="{FF2B5EF4-FFF2-40B4-BE49-F238E27FC236}">
                    <a16:creationId xmlns:a16="http://schemas.microsoft.com/office/drawing/2014/main" id="{9F8DCFAA-5150-4310-A6DB-381C5252DBE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39" name="Ellipsi 338">
                <a:extLst>
                  <a:ext uri="{FF2B5EF4-FFF2-40B4-BE49-F238E27FC236}">
                    <a16:creationId xmlns:a16="http://schemas.microsoft.com/office/drawing/2014/main" id="{9297C70E-5F1D-46A4-A842-AF40B5B7BCD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3" name="Ryhmä 292">
              <a:extLst>
                <a:ext uri="{FF2B5EF4-FFF2-40B4-BE49-F238E27FC236}">
                  <a16:creationId xmlns:a16="http://schemas.microsoft.com/office/drawing/2014/main" id="{E2A15151-D997-41DB-B1CE-10F8F0791749}"/>
                </a:ext>
              </a:extLst>
            </p:cNvPr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334" name="Ellipsi 333">
                <a:extLst>
                  <a:ext uri="{FF2B5EF4-FFF2-40B4-BE49-F238E27FC236}">
                    <a16:creationId xmlns:a16="http://schemas.microsoft.com/office/drawing/2014/main" id="{5AB5BD72-D843-4871-BC9A-5421F04A2D8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35" name="Ellipsi 334">
                <a:extLst>
                  <a:ext uri="{FF2B5EF4-FFF2-40B4-BE49-F238E27FC236}">
                    <a16:creationId xmlns:a16="http://schemas.microsoft.com/office/drawing/2014/main" id="{CE96E850-05FE-4B01-A9F5-4706B02B164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36" name="Ellipsi 335">
                <a:extLst>
                  <a:ext uri="{FF2B5EF4-FFF2-40B4-BE49-F238E27FC236}">
                    <a16:creationId xmlns:a16="http://schemas.microsoft.com/office/drawing/2014/main" id="{E1D970C8-0131-4E6F-9511-CAE79E11EB0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4" name="Ryhmä 293">
              <a:extLst>
                <a:ext uri="{FF2B5EF4-FFF2-40B4-BE49-F238E27FC236}">
                  <a16:creationId xmlns:a16="http://schemas.microsoft.com/office/drawing/2014/main" id="{ED3A3382-3CBA-4D93-BE09-6CD1C403FC3D}"/>
                </a:ext>
              </a:extLst>
            </p:cNvPr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331" name="Ellipsi 330">
                <a:extLst>
                  <a:ext uri="{FF2B5EF4-FFF2-40B4-BE49-F238E27FC236}">
                    <a16:creationId xmlns:a16="http://schemas.microsoft.com/office/drawing/2014/main" id="{2A1D4CD1-D632-46B6-9E15-9304678670C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32" name="Ellipsi 331">
                <a:extLst>
                  <a:ext uri="{FF2B5EF4-FFF2-40B4-BE49-F238E27FC236}">
                    <a16:creationId xmlns:a16="http://schemas.microsoft.com/office/drawing/2014/main" id="{513339AD-2A71-45DE-8B05-5E18A20B5216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33" name="Ellipsi 332">
                <a:extLst>
                  <a:ext uri="{FF2B5EF4-FFF2-40B4-BE49-F238E27FC236}">
                    <a16:creationId xmlns:a16="http://schemas.microsoft.com/office/drawing/2014/main" id="{B3E42666-B06D-4242-8683-7FB7BF91B2E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5" name="Ryhmä 294">
              <a:extLst>
                <a:ext uri="{FF2B5EF4-FFF2-40B4-BE49-F238E27FC236}">
                  <a16:creationId xmlns:a16="http://schemas.microsoft.com/office/drawing/2014/main" id="{C3A7A324-C074-4D34-9B95-5B7E6392D9B5}"/>
                </a:ext>
              </a:extLst>
            </p:cNvPr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328" name="Ellipsi 327">
                <a:extLst>
                  <a:ext uri="{FF2B5EF4-FFF2-40B4-BE49-F238E27FC236}">
                    <a16:creationId xmlns:a16="http://schemas.microsoft.com/office/drawing/2014/main" id="{C69791B5-0154-4F58-95F0-29912AB18CF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29" name="Ellipsi 328">
                <a:extLst>
                  <a:ext uri="{FF2B5EF4-FFF2-40B4-BE49-F238E27FC236}">
                    <a16:creationId xmlns:a16="http://schemas.microsoft.com/office/drawing/2014/main" id="{9139A01A-9AE6-4296-9D38-4A38397B494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30" name="Ellipsi 329">
                <a:extLst>
                  <a:ext uri="{FF2B5EF4-FFF2-40B4-BE49-F238E27FC236}">
                    <a16:creationId xmlns:a16="http://schemas.microsoft.com/office/drawing/2014/main" id="{573A4BE2-A0AF-455E-BDCD-A6027245B1F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6" name="Ryhmä 295">
              <a:extLst>
                <a:ext uri="{FF2B5EF4-FFF2-40B4-BE49-F238E27FC236}">
                  <a16:creationId xmlns:a16="http://schemas.microsoft.com/office/drawing/2014/main" id="{D1DAE582-BC5A-411C-9AAE-EC7CFB61EB10}"/>
                </a:ext>
              </a:extLst>
            </p:cNvPr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325" name="Ellipsi 324">
                <a:extLst>
                  <a:ext uri="{FF2B5EF4-FFF2-40B4-BE49-F238E27FC236}">
                    <a16:creationId xmlns:a16="http://schemas.microsoft.com/office/drawing/2014/main" id="{98BEA9FC-6C37-451D-A544-3AF05CF4D94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26" name="Ellipsi 325">
                <a:extLst>
                  <a:ext uri="{FF2B5EF4-FFF2-40B4-BE49-F238E27FC236}">
                    <a16:creationId xmlns:a16="http://schemas.microsoft.com/office/drawing/2014/main" id="{A0335750-6BE2-49DD-91B0-33A851946FD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27" name="Ellipsi 326">
                <a:extLst>
                  <a:ext uri="{FF2B5EF4-FFF2-40B4-BE49-F238E27FC236}">
                    <a16:creationId xmlns:a16="http://schemas.microsoft.com/office/drawing/2014/main" id="{5B13BA44-0217-4E48-AEFA-BFD1E43E8003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7" name="Ryhmä 296">
              <a:extLst>
                <a:ext uri="{FF2B5EF4-FFF2-40B4-BE49-F238E27FC236}">
                  <a16:creationId xmlns:a16="http://schemas.microsoft.com/office/drawing/2014/main" id="{5BE4B34B-2729-46DA-B9E4-D7214144BF38}"/>
                </a:ext>
              </a:extLst>
            </p:cNvPr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322" name="Ellipsi 321">
                <a:extLst>
                  <a:ext uri="{FF2B5EF4-FFF2-40B4-BE49-F238E27FC236}">
                    <a16:creationId xmlns:a16="http://schemas.microsoft.com/office/drawing/2014/main" id="{7139E888-D951-4A2D-8766-AD1902FE38A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23" name="Ellipsi 322">
                <a:extLst>
                  <a:ext uri="{FF2B5EF4-FFF2-40B4-BE49-F238E27FC236}">
                    <a16:creationId xmlns:a16="http://schemas.microsoft.com/office/drawing/2014/main" id="{8ECA4F3B-DC34-457D-824A-4EDEEA37A3A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24" name="Ellipsi 323">
                <a:extLst>
                  <a:ext uri="{FF2B5EF4-FFF2-40B4-BE49-F238E27FC236}">
                    <a16:creationId xmlns:a16="http://schemas.microsoft.com/office/drawing/2014/main" id="{C280833B-8CF7-4FCB-9DA0-7669F9A6956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8" name="Ryhmä 297">
              <a:extLst>
                <a:ext uri="{FF2B5EF4-FFF2-40B4-BE49-F238E27FC236}">
                  <a16:creationId xmlns:a16="http://schemas.microsoft.com/office/drawing/2014/main" id="{DBA14B7C-1185-468C-9122-E6A91D473183}"/>
                </a:ext>
              </a:extLst>
            </p:cNvPr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319" name="Ellipsi 318">
                <a:extLst>
                  <a:ext uri="{FF2B5EF4-FFF2-40B4-BE49-F238E27FC236}">
                    <a16:creationId xmlns:a16="http://schemas.microsoft.com/office/drawing/2014/main" id="{4A89C820-82E5-4E0C-A027-0A1BB7C24F0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20" name="Ellipsi 319">
                <a:extLst>
                  <a:ext uri="{FF2B5EF4-FFF2-40B4-BE49-F238E27FC236}">
                    <a16:creationId xmlns:a16="http://schemas.microsoft.com/office/drawing/2014/main" id="{55D8AEBD-44D0-4A37-AA79-F7D9B58C03A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21" name="Ellipsi 320">
                <a:extLst>
                  <a:ext uri="{FF2B5EF4-FFF2-40B4-BE49-F238E27FC236}">
                    <a16:creationId xmlns:a16="http://schemas.microsoft.com/office/drawing/2014/main" id="{38DA4593-E024-43AA-AFFC-0ABE6CFA8E47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299" name="Ryhmä 298">
              <a:extLst>
                <a:ext uri="{FF2B5EF4-FFF2-40B4-BE49-F238E27FC236}">
                  <a16:creationId xmlns:a16="http://schemas.microsoft.com/office/drawing/2014/main" id="{F69BAFE3-0F18-42F2-9CA5-79A7275EAA96}"/>
                </a:ext>
              </a:extLst>
            </p:cNvPr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316" name="Ellipsi 315">
                <a:extLst>
                  <a:ext uri="{FF2B5EF4-FFF2-40B4-BE49-F238E27FC236}">
                    <a16:creationId xmlns:a16="http://schemas.microsoft.com/office/drawing/2014/main" id="{AB907F26-72EA-4060-BC41-9EB06EE14E9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17" name="Ellipsi 316">
                <a:extLst>
                  <a:ext uri="{FF2B5EF4-FFF2-40B4-BE49-F238E27FC236}">
                    <a16:creationId xmlns:a16="http://schemas.microsoft.com/office/drawing/2014/main" id="{C6CBE9D3-8868-4705-93D6-71767F3AC22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18" name="Ellipsi 317">
                <a:extLst>
                  <a:ext uri="{FF2B5EF4-FFF2-40B4-BE49-F238E27FC236}">
                    <a16:creationId xmlns:a16="http://schemas.microsoft.com/office/drawing/2014/main" id="{5613DEA6-AB9F-477E-9978-1C1EF33676B7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00" name="Ryhmä 299">
              <a:extLst>
                <a:ext uri="{FF2B5EF4-FFF2-40B4-BE49-F238E27FC236}">
                  <a16:creationId xmlns:a16="http://schemas.microsoft.com/office/drawing/2014/main" id="{9299F5F4-DBE2-4EB2-9EA0-E3E04E8DE182}"/>
                </a:ext>
              </a:extLst>
            </p:cNvPr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313" name="Ellipsi 312">
                <a:extLst>
                  <a:ext uri="{FF2B5EF4-FFF2-40B4-BE49-F238E27FC236}">
                    <a16:creationId xmlns:a16="http://schemas.microsoft.com/office/drawing/2014/main" id="{30598A35-1BD5-450B-90B0-E24DBD46FAB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14" name="Ellipsi 313">
                <a:extLst>
                  <a:ext uri="{FF2B5EF4-FFF2-40B4-BE49-F238E27FC236}">
                    <a16:creationId xmlns:a16="http://schemas.microsoft.com/office/drawing/2014/main" id="{3947ECB6-6723-4385-AF98-D442BF309CD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15" name="Ellipsi 314">
                <a:extLst>
                  <a:ext uri="{FF2B5EF4-FFF2-40B4-BE49-F238E27FC236}">
                    <a16:creationId xmlns:a16="http://schemas.microsoft.com/office/drawing/2014/main" id="{A96E5013-5B09-4F2D-958B-749B57821CC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01" name="Ryhmä 300">
              <a:extLst>
                <a:ext uri="{FF2B5EF4-FFF2-40B4-BE49-F238E27FC236}">
                  <a16:creationId xmlns:a16="http://schemas.microsoft.com/office/drawing/2014/main" id="{E05335ED-9246-430E-8F74-3B62B77CEC82}"/>
                </a:ext>
              </a:extLst>
            </p:cNvPr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310" name="Ellipsi 309">
                <a:extLst>
                  <a:ext uri="{FF2B5EF4-FFF2-40B4-BE49-F238E27FC236}">
                    <a16:creationId xmlns:a16="http://schemas.microsoft.com/office/drawing/2014/main" id="{E123635E-5B97-44C5-A776-1D256B5CE0C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11" name="Ellipsi 310">
                <a:extLst>
                  <a:ext uri="{FF2B5EF4-FFF2-40B4-BE49-F238E27FC236}">
                    <a16:creationId xmlns:a16="http://schemas.microsoft.com/office/drawing/2014/main" id="{7ACCE384-78A6-44FD-9D32-8D1E5C07ADE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12" name="Ellipsi 311">
                <a:extLst>
                  <a:ext uri="{FF2B5EF4-FFF2-40B4-BE49-F238E27FC236}">
                    <a16:creationId xmlns:a16="http://schemas.microsoft.com/office/drawing/2014/main" id="{8A665A08-EC50-4E6C-A722-B5C3176CAF9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02" name="Ryhmä 301">
              <a:extLst>
                <a:ext uri="{FF2B5EF4-FFF2-40B4-BE49-F238E27FC236}">
                  <a16:creationId xmlns:a16="http://schemas.microsoft.com/office/drawing/2014/main" id="{B20D851D-0A1F-457C-9367-84E36056146E}"/>
                </a:ext>
              </a:extLst>
            </p:cNvPr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307" name="Ellipsi 306">
                <a:extLst>
                  <a:ext uri="{FF2B5EF4-FFF2-40B4-BE49-F238E27FC236}">
                    <a16:creationId xmlns:a16="http://schemas.microsoft.com/office/drawing/2014/main" id="{2FE92C0C-EBC3-4ED5-A4EF-9125AE99A17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08" name="Ellipsi 307">
                <a:extLst>
                  <a:ext uri="{FF2B5EF4-FFF2-40B4-BE49-F238E27FC236}">
                    <a16:creationId xmlns:a16="http://schemas.microsoft.com/office/drawing/2014/main" id="{94DD807C-20D0-43D0-B1DE-F839532CA2A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09" name="Ellipsi 308">
                <a:extLst>
                  <a:ext uri="{FF2B5EF4-FFF2-40B4-BE49-F238E27FC236}">
                    <a16:creationId xmlns:a16="http://schemas.microsoft.com/office/drawing/2014/main" id="{FD9C9C2E-7B92-4319-9A29-513633E4ADE7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03" name="Ryhmä 302">
              <a:extLst>
                <a:ext uri="{FF2B5EF4-FFF2-40B4-BE49-F238E27FC236}">
                  <a16:creationId xmlns:a16="http://schemas.microsoft.com/office/drawing/2014/main" id="{47F7EE3C-436E-4E0B-9711-C506A9346029}"/>
                </a:ext>
              </a:extLst>
            </p:cNvPr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304" name="Ellipsi 303">
                <a:extLst>
                  <a:ext uri="{FF2B5EF4-FFF2-40B4-BE49-F238E27FC236}">
                    <a16:creationId xmlns:a16="http://schemas.microsoft.com/office/drawing/2014/main" id="{B37E64BC-8A5F-4D2C-9A49-6138C6A9EC2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05" name="Ellipsi 304">
                <a:extLst>
                  <a:ext uri="{FF2B5EF4-FFF2-40B4-BE49-F238E27FC236}">
                    <a16:creationId xmlns:a16="http://schemas.microsoft.com/office/drawing/2014/main" id="{381FA33C-A59E-4BDA-9082-BCF5C8BD471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06" name="Ellipsi 305">
                <a:extLst>
                  <a:ext uri="{FF2B5EF4-FFF2-40B4-BE49-F238E27FC236}">
                    <a16:creationId xmlns:a16="http://schemas.microsoft.com/office/drawing/2014/main" id="{4C8B13E3-1B9B-49EE-A77B-1F1DC2CABDF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</p:grpSp>
      <p:grpSp>
        <p:nvGrpSpPr>
          <p:cNvPr id="436" name="Ryhmä 435">
            <a:extLst>
              <a:ext uri="{FF2B5EF4-FFF2-40B4-BE49-F238E27FC236}">
                <a16:creationId xmlns:a16="http://schemas.microsoft.com/office/drawing/2014/main" id="{BEB3E72B-59C5-48E1-A32E-28587A625906}"/>
              </a:ext>
            </a:extLst>
          </p:cNvPr>
          <p:cNvGrpSpPr/>
          <p:nvPr/>
        </p:nvGrpSpPr>
        <p:grpSpPr>
          <a:xfrm>
            <a:off x="829340" y="3471406"/>
            <a:ext cx="1545813" cy="1559336"/>
            <a:chOff x="5187928" y="4749218"/>
            <a:chExt cx="1832007" cy="1848034"/>
          </a:xfrm>
        </p:grpSpPr>
        <p:sp>
          <p:nvSpPr>
            <p:cNvPr id="267" name="Suorakulmio: Pyöristetyt kulmat 266">
              <a:extLst>
                <a:ext uri="{FF2B5EF4-FFF2-40B4-BE49-F238E27FC236}">
                  <a16:creationId xmlns:a16="http://schemas.microsoft.com/office/drawing/2014/main" id="{E78EC642-FF0F-4FF9-B885-92DA77DD6BBD}"/>
                </a:ext>
              </a:extLst>
            </p:cNvPr>
            <p:cNvSpPr/>
            <p:nvPr/>
          </p:nvSpPr>
          <p:spPr>
            <a:xfrm>
              <a:off x="5187928" y="4797252"/>
              <a:ext cx="1800000" cy="18000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grpSp>
          <p:nvGrpSpPr>
            <p:cNvPr id="364" name="Ryhmä 363">
              <a:extLst>
                <a:ext uri="{FF2B5EF4-FFF2-40B4-BE49-F238E27FC236}">
                  <a16:creationId xmlns:a16="http://schemas.microsoft.com/office/drawing/2014/main" id="{D9B33B3C-86C8-42FA-8271-D31A4BDF5FCF}"/>
                </a:ext>
              </a:extLst>
            </p:cNvPr>
            <p:cNvGrpSpPr/>
            <p:nvPr/>
          </p:nvGrpSpPr>
          <p:grpSpPr>
            <a:xfrm rot="7512586">
              <a:off x="5827105" y="6251051"/>
              <a:ext cx="386545" cy="252000"/>
              <a:chOff x="1031330" y="5589128"/>
              <a:chExt cx="386545" cy="252000"/>
            </a:xfrm>
          </p:grpSpPr>
          <p:sp>
            <p:nvSpPr>
              <p:cNvPr id="365" name="Ellipsi 364">
                <a:extLst>
                  <a:ext uri="{FF2B5EF4-FFF2-40B4-BE49-F238E27FC236}">
                    <a16:creationId xmlns:a16="http://schemas.microsoft.com/office/drawing/2014/main" id="{D63E7733-8F51-4FFD-9AD7-2E823B160F9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66" name="Ellipsi 365">
                <a:extLst>
                  <a:ext uri="{FF2B5EF4-FFF2-40B4-BE49-F238E27FC236}">
                    <a16:creationId xmlns:a16="http://schemas.microsoft.com/office/drawing/2014/main" id="{988DDAEC-DFB0-4830-AF36-91F0D98B3FD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67" name="Ellipsi 366">
                <a:extLst>
                  <a:ext uri="{FF2B5EF4-FFF2-40B4-BE49-F238E27FC236}">
                    <a16:creationId xmlns:a16="http://schemas.microsoft.com/office/drawing/2014/main" id="{D63AFED2-A48D-4AB1-A192-400892BDAA8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68" name="Ryhmä 367">
              <a:extLst>
                <a:ext uri="{FF2B5EF4-FFF2-40B4-BE49-F238E27FC236}">
                  <a16:creationId xmlns:a16="http://schemas.microsoft.com/office/drawing/2014/main" id="{E4F957C1-4867-4B4F-B348-1A364BBD2810}"/>
                </a:ext>
              </a:extLst>
            </p:cNvPr>
            <p:cNvGrpSpPr/>
            <p:nvPr/>
          </p:nvGrpSpPr>
          <p:grpSpPr>
            <a:xfrm rot="4097081">
              <a:off x="5512083" y="6038123"/>
              <a:ext cx="386545" cy="252000"/>
              <a:chOff x="1031330" y="5589128"/>
              <a:chExt cx="386545" cy="252000"/>
            </a:xfrm>
          </p:grpSpPr>
          <p:sp>
            <p:nvSpPr>
              <p:cNvPr id="369" name="Ellipsi 368">
                <a:extLst>
                  <a:ext uri="{FF2B5EF4-FFF2-40B4-BE49-F238E27FC236}">
                    <a16:creationId xmlns:a16="http://schemas.microsoft.com/office/drawing/2014/main" id="{C7BAA8A1-5EC9-4796-81D3-3AC59CC4672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70" name="Ellipsi 369">
                <a:extLst>
                  <a:ext uri="{FF2B5EF4-FFF2-40B4-BE49-F238E27FC236}">
                    <a16:creationId xmlns:a16="http://schemas.microsoft.com/office/drawing/2014/main" id="{DE3D2988-B922-4703-9D7E-DA2C9713AB1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71" name="Ellipsi 370">
                <a:extLst>
                  <a:ext uri="{FF2B5EF4-FFF2-40B4-BE49-F238E27FC236}">
                    <a16:creationId xmlns:a16="http://schemas.microsoft.com/office/drawing/2014/main" id="{41EBD6C5-2531-4EB5-8B54-4E799F076DD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72" name="Ryhmä 371">
              <a:extLst>
                <a:ext uri="{FF2B5EF4-FFF2-40B4-BE49-F238E27FC236}">
                  <a16:creationId xmlns:a16="http://schemas.microsoft.com/office/drawing/2014/main" id="{77CAFCA7-A34D-4D05-8239-1FEA55D782F7}"/>
                </a:ext>
              </a:extLst>
            </p:cNvPr>
            <p:cNvGrpSpPr/>
            <p:nvPr/>
          </p:nvGrpSpPr>
          <p:grpSpPr>
            <a:xfrm rot="6630898">
              <a:off x="5196625" y="6234180"/>
              <a:ext cx="386545" cy="252000"/>
              <a:chOff x="1031330" y="5589128"/>
              <a:chExt cx="386545" cy="252000"/>
            </a:xfrm>
          </p:grpSpPr>
          <p:sp>
            <p:nvSpPr>
              <p:cNvPr id="373" name="Ellipsi 372">
                <a:extLst>
                  <a:ext uri="{FF2B5EF4-FFF2-40B4-BE49-F238E27FC236}">
                    <a16:creationId xmlns:a16="http://schemas.microsoft.com/office/drawing/2014/main" id="{8B44222E-D7F2-4816-8DF4-BE9A241AB32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74" name="Ellipsi 373">
                <a:extLst>
                  <a:ext uri="{FF2B5EF4-FFF2-40B4-BE49-F238E27FC236}">
                    <a16:creationId xmlns:a16="http://schemas.microsoft.com/office/drawing/2014/main" id="{B9FA3B42-483C-4791-94FF-DD75A2C306E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75" name="Ellipsi 374">
                <a:extLst>
                  <a:ext uri="{FF2B5EF4-FFF2-40B4-BE49-F238E27FC236}">
                    <a16:creationId xmlns:a16="http://schemas.microsoft.com/office/drawing/2014/main" id="{A31AFAFD-6C0A-454E-8C19-1AE60F257E2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76" name="Ryhmä 375">
              <a:extLst>
                <a:ext uri="{FF2B5EF4-FFF2-40B4-BE49-F238E27FC236}">
                  <a16:creationId xmlns:a16="http://schemas.microsoft.com/office/drawing/2014/main" id="{84841CCF-5196-4307-807C-9DA54FECF243}"/>
                </a:ext>
              </a:extLst>
            </p:cNvPr>
            <p:cNvGrpSpPr/>
            <p:nvPr/>
          </p:nvGrpSpPr>
          <p:grpSpPr>
            <a:xfrm rot="7155832">
              <a:off x="6409237" y="6256798"/>
              <a:ext cx="386545" cy="252000"/>
              <a:chOff x="1031330" y="5589128"/>
              <a:chExt cx="386545" cy="252000"/>
            </a:xfrm>
          </p:grpSpPr>
          <p:sp>
            <p:nvSpPr>
              <p:cNvPr id="377" name="Ellipsi 376">
                <a:extLst>
                  <a:ext uri="{FF2B5EF4-FFF2-40B4-BE49-F238E27FC236}">
                    <a16:creationId xmlns:a16="http://schemas.microsoft.com/office/drawing/2014/main" id="{A3EE7034-A3C5-46D2-B9D4-1107A59CAFD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78" name="Ellipsi 377">
                <a:extLst>
                  <a:ext uri="{FF2B5EF4-FFF2-40B4-BE49-F238E27FC236}">
                    <a16:creationId xmlns:a16="http://schemas.microsoft.com/office/drawing/2014/main" id="{1252325C-E536-40B7-9B21-4BAFB8BC9A1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79" name="Ellipsi 378">
                <a:extLst>
                  <a:ext uri="{FF2B5EF4-FFF2-40B4-BE49-F238E27FC236}">
                    <a16:creationId xmlns:a16="http://schemas.microsoft.com/office/drawing/2014/main" id="{23020685-9C57-45BA-A1BB-EC216E48D54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80" name="Ryhmä 379">
              <a:extLst>
                <a:ext uri="{FF2B5EF4-FFF2-40B4-BE49-F238E27FC236}">
                  <a16:creationId xmlns:a16="http://schemas.microsoft.com/office/drawing/2014/main" id="{65C634CA-B9DD-4578-8CA8-5E17D0C9F4D0}"/>
                </a:ext>
              </a:extLst>
            </p:cNvPr>
            <p:cNvGrpSpPr/>
            <p:nvPr/>
          </p:nvGrpSpPr>
          <p:grpSpPr>
            <a:xfrm rot="4579051">
              <a:off x="6121604" y="6044462"/>
              <a:ext cx="386545" cy="252000"/>
              <a:chOff x="1031330" y="5589128"/>
              <a:chExt cx="386545" cy="252000"/>
            </a:xfrm>
          </p:grpSpPr>
          <p:sp>
            <p:nvSpPr>
              <p:cNvPr id="381" name="Ellipsi 380">
                <a:extLst>
                  <a:ext uri="{FF2B5EF4-FFF2-40B4-BE49-F238E27FC236}">
                    <a16:creationId xmlns:a16="http://schemas.microsoft.com/office/drawing/2014/main" id="{6E782745-2911-4CCF-9274-1C4BF8CED05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82" name="Ellipsi 381">
                <a:extLst>
                  <a:ext uri="{FF2B5EF4-FFF2-40B4-BE49-F238E27FC236}">
                    <a16:creationId xmlns:a16="http://schemas.microsoft.com/office/drawing/2014/main" id="{0CF234B2-BE21-4E48-9D16-16482F3E490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83" name="Ellipsi 382">
                <a:extLst>
                  <a:ext uri="{FF2B5EF4-FFF2-40B4-BE49-F238E27FC236}">
                    <a16:creationId xmlns:a16="http://schemas.microsoft.com/office/drawing/2014/main" id="{A2CC54E8-DDB7-43A6-8E3E-5FAA5ABFCA1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84" name="Ryhmä 383">
              <a:extLst>
                <a:ext uri="{FF2B5EF4-FFF2-40B4-BE49-F238E27FC236}">
                  <a16:creationId xmlns:a16="http://schemas.microsoft.com/office/drawing/2014/main" id="{AEC79DE7-54A7-44A9-BAFE-49516E4A9EE6}"/>
                </a:ext>
              </a:extLst>
            </p:cNvPr>
            <p:cNvGrpSpPr/>
            <p:nvPr/>
          </p:nvGrpSpPr>
          <p:grpSpPr>
            <a:xfrm rot="151699">
              <a:off x="5483069" y="5669652"/>
              <a:ext cx="386545" cy="252000"/>
              <a:chOff x="1031330" y="5589128"/>
              <a:chExt cx="386545" cy="252000"/>
            </a:xfrm>
          </p:grpSpPr>
          <p:sp>
            <p:nvSpPr>
              <p:cNvPr id="385" name="Ellipsi 384">
                <a:extLst>
                  <a:ext uri="{FF2B5EF4-FFF2-40B4-BE49-F238E27FC236}">
                    <a16:creationId xmlns:a16="http://schemas.microsoft.com/office/drawing/2014/main" id="{40207CE5-832B-41EF-8BF4-79C98DA9B66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86" name="Ellipsi 385">
                <a:extLst>
                  <a:ext uri="{FF2B5EF4-FFF2-40B4-BE49-F238E27FC236}">
                    <a16:creationId xmlns:a16="http://schemas.microsoft.com/office/drawing/2014/main" id="{C4D3F162-3BF9-4AB5-BCAB-4C60390A669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87" name="Ellipsi 386">
                <a:extLst>
                  <a:ext uri="{FF2B5EF4-FFF2-40B4-BE49-F238E27FC236}">
                    <a16:creationId xmlns:a16="http://schemas.microsoft.com/office/drawing/2014/main" id="{2CAA32A3-EF04-4E59-904C-152C11226F5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88" name="Ryhmä 387">
              <a:extLst>
                <a:ext uri="{FF2B5EF4-FFF2-40B4-BE49-F238E27FC236}">
                  <a16:creationId xmlns:a16="http://schemas.microsoft.com/office/drawing/2014/main" id="{CAB9F7FD-25A5-4C4E-9804-09CA32F34FBB}"/>
                </a:ext>
              </a:extLst>
            </p:cNvPr>
            <p:cNvGrpSpPr/>
            <p:nvPr/>
          </p:nvGrpSpPr>
          <p:grpSpPr>
            <a:xfrm rot="184644">
              <a:off x="6141206" y="5671443"/>
              <a:ext cx="386545" cy="252000"/>
              <a:chOff x="1031330" y="5589128"/>
              <a:chExt cx="386545" cy="252000"/>
            </a:xfrm>
          </p:grpSpPr>
          <p:sp>
            <p:nvSpPr>
              <p:cNvPr id="389" name="Ellipsi 388">
                <a:extLst>
                  <a:ext uri="{FF2B5EF4-FFF2-40B4-BE49-F238E27FC236}">
                    <a16:creationId xmlns:a16="http://schemas.microsoft.com/office/drawing/2014/main" id="{9EF4D136-EEF1-4AAE-AC9A-4279F58256A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90" name="Ellipsi 389">
                <a:extLst>
                  <a:ext uri="{FF2B5EF4-FFF2-40B4-BE49-F238E27FC236}">
                    <a16:creationId xmlns:a16="http://schemas.microsoft.com/office/drawing/2014/main" id="{DF25B905-1D99-4300-9A0B-B51C0F3A2DF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91" name="Ellipsi 390">
                <a:extLst>
                  <a:ext uri="{FF2B5EF4-FFF2-40B4-BE49-F238E27FC236}">
                    <a16:creationId xmlns:a16="http://schemas.microsoft.com/office/drawing/2014/main" id="{DEE3904D-1229-422A-9CAC-3F1DC99629E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92" name="Ryhmä 391">
              <a:extLst>
                <a:ext uri="{FF2B5EF4-FFF2-40B4-BE49-F238E27FC236}">
                  <a16:creationId xmlns:a16="http://schemas.microsoft.com/office/drawing/2014/main" id="{823883E7-06B8-432D-A3BE-B4B0425042DC}"/>
                </a:ext>
              </a:extLst>
            </p:cNvPr>
            <p:cNvGrpSpPr/>
            <p:nvPr/>
          </p:nvGrpSpPr>
          <p:grpSpPr>
            <a:xfrm rot="444499">
              <a:off x="6633390" y="5659277"/>
              <a:ext cx="386545" cy="252000"/>
              <a:chOff x="1031330" y="5589128"/>
              <a:chExt cx="386545" cy="252000"/>
            </a:xfrm>
          </p:grpSpPr>
          <p:sp>
            <p:nvSpPr>
              <p:cNvPr id="393" name="Ellipsi 392">
                <a:extLst>
                  <a:ext uri="{FF2B5EF4-FFF2-40B4-BE49-F238E27FC236}">
                    <a16:creationId xmlns:a16="http://schemas.microsoft.com/office/drawing/2014/main" id="{99EC1EB7-A5D0-4288-AAC1-AD982504443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94" name="Ellipsi 393">
                <a:extLst>
                  <a:ext uri="{FF2B5EF4-FFF2-40B4-BE49-F238E27FC236}">
                    <a16:creationId xmlns:a16="http://schemas.microsoft.com/office/drawing/2014/main" id="{24756D85-8BDC-4DCF-AD1E-3D04582DFF4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95" name="Ellipsi 394">
                <a:extLst>
                  <a:ext uri="{FF2B5EF4-FFF2-40B4-BE49-F238E27FC236}">
                    <a16:creationId xmlns:a16="http://schemas.microsoft.com/office/drawing/2014/main" id="{82B4BE28-5E02-4A34-B1C0-15EA6303705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396" name="Ryhmä 395">
              <a:extLst>
                <a:ext uri="{FF2B5EF4-FFF2-40B4-BE49-F238E27FC236}">
                  <a16:creationId xmlns:a16="http://schemas.microsoft.com/office/drawing/2014/main" id="{05B01B75-8E54-42F8-88C0-AFF7FD3B1269}"/>
                </a:ext>
              </a:extLst>
            </p:cNvPr>
            <p:cNvGrpSpPr/>
            <p:nvPr/>
          </p:nvGrpSpPr>
          <p:grpSpPr>
            <a:xfrm rot="18754569">
              <a:off x="5197434" y="5402778"/>
              <a:ext cx="386545" cy="252000"/>
              <a:chOff x="1031330" y="5589128"/>
              <a:chExt cx="386545" cy="252000"/>
            </a:xfrm>
          </p:grpSpPr>
          <p:sp>
            <p:nvSpPr>
              <p:cNvPr id="397" name="Ellipsi 396">
                <a:extLst>
                  <a:ext uri="{FF2B5EF4-FFF2-40B4-BE49-F238E27FC236}">
                    <a16:creationId xmlns:a16="http://schemas.microsoft.com/office/drawing/2014/main" id="{9B32E304-7C56-4772-8C0D-F15CF13ACAA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98" name="Ellipsi 397">
                <a:extLst>
                  <a:ext uri="{FF2B5EF4-FFF2-40B4-BE49-F238E27FC236}">
                    <a16:creationId xmlns:a16="http://schemas.microsoft.com/office/drawing/2014/main" id="{172F7C48-0866-49C5-B65A-67EAEC05397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399" name="Ellipsi 398">
                <a:extLst>
                  <a:ext uri="{FF2B5EF4-FFF2-40B4-BE49-F238E27FC236}">
                    <a16:creationId xmlns:a16="http://schemas.microsoft.com/office/drawing/2014/main" id="{812DF019-D1BF-45C9-8FA3-B0AFF552BC0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400" name="Ryhmä 399">
              <a:extLst>
                <a:ext uri="{FF2B5EF4-FFF2-40B4-BE49-F238E27FC236}">
                  <a16:creationId xmlns:a16="http://schemas.microsoft.com/office/drawing/2014/main" id="{CC2FBFFE-0F0B-4A02-8991-B229F5F034AA}"/>
                </a:ext>
              </a:extLst>
            </p:cNvPr>
            <p:cNvGrpSpPr/>
            <p:nvPr/>
          </p:nvGrpSpPr>
          <p:grpSpPr>
            <a:xfrm rot="18754569">
              <a:off x="5850519" y="5430029"/>
              <a:ext cx="386545" cy="252000"/>
              <a:chOff x="1031330" y="5589128"/>
              <a:chExt cx="386545" cy="252000"/>
            </a:xfrm>
          </p:grpSpPr>
          <p:sp>
            <p:nvSpPr>
              <p:cNvPr id="401" name="Ellipsi 400">
                <a:extLst>
                  <a:ext uri="{FF2B5EF4-FFF2-40B4-BE49-F238E27FC236}">
                    <a16:creationId xmlns:a16="http://schemas.microsoft.com/office/drawing/2014/main" id="{AC284D57-DCC1-48FB-A37C-2F62ACB0869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02" name="Ellipsi 401">
                <a:extLst>
                  <a:ext uri="{FF2B5EF4-FFF2-40B4-BE49-F238E27FC236}">
                    <a16:creationId xmlns:a16="http://schemas.microsoft.com/office/drawing/2014/main" id="{86FEBE6B-3E41-47E5-8310-C57098250D2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03" name="Ellipsi 402">
                <a:extLst>
                  <a:ext uri="{FF2B5EF4-FFF2-40B4-BE49-F238E27FC236}">
                    <a16:creationId xmlns:a16="http://schemas.microsoft.com/office/drawing/2014/main" id="{1D3C1E15-BA78-42CF-AC1F-381E9DEF1ED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404" name="Ryhmä 403">
              <a:extLst>
                <a:ext uri="{FF2B5EF4-FFF2-40B4-BE49-F238E27FC236}">
                  <a16:creationId xmlns:a16="http://schemas.microsoft.com/office/drawing/2014/main" id="{8D1F39F9-3001-4DEE-ABEB-CF9B66B85D89}"/>
                </a:ext>
              </a:extLst>
            </p:cNvPr>
            <p:cNvGrpSpPr/>
            <p:nvPr/>
          </p:nvGrpSpPr>
          <p:grpSpPr>
            <a:xfrm rot="18754569">
              <a:off x="6361318" y="5411644"/>
              <a:ext cx="386545" cy="252000"/>
              <a:chOff x="1031330" y="5589128"/>
              <a:chExt cx="386545" cy="252000"/>
            </a:xfrm>
          </p:grpSpPr>
          <p:sp>
            <p:nvSpPr>
              <p:cNvPr id="405" name="Ellipsi 404">
                <a:extLst>
                  <a:ext uri="{FF2B5EF4-FFF2-40B4-BE49-F238E27FC236}">
                    <a16:creationId xmlns:a16="http://schemas.microsoft.com/office/drawing/2014/main" id="{E0681D66-0538-40D7-864B-AEA1FF4CB7B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06" name="Ellipsi 405">
                <a:extLst>
                  <a:ext uri="{FF2B5EF4-FFF2-40B4-BE49-F238E27FC236}">
                    <a16:creationId xmlns:a16="http://schemas.microsoft.com/office/drawing/2014/main" id="{7207C4AA-47FE-433B-B420-D20F562E4C3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07" name="Ellipsi 406">
                <a:extLst>
                  <a:ext uri="{FF2B5EF4-FFF2-40B4-BE49-F238E27FC236}">
                    <a16:creationId xmlns:a16="http://schemas.microsoft.com/office/drawing/2014/main" id="{5CE91F58-738E-4FFF-8F45-DBC8C302A01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408" name="Ryhmä 407">
              <a:extLst>
                <a:ext uri="{FF2B5EF4-FFF2-40B4-BE49-F238E27FC236}">
                  <a16:creationId xmlns:a16="http://schemas.microsoft.com/office/drawing/2014/main" id="{C88E86FD-DD5C-4955-8CDF-5AA683395F61}"/>
                </a:ext>
              </a:extLst>
            </p:cNvPr>
            <p:cNvGrpSpPr/>
            <p:nvPr/>
          </p:nvGrpSpPr>
          <p:grpSpPr>
            <a:xfrm rot="175007">
              <a:off x="5239970" y="5033541"/>
              <a:ext cx="386545" cy="252000"/>
              <a:chOff x="1031330" y="5589128"/>
              <a:chExt cx="386545" cy="252000"/>
            </a:xfrm>
          </p:grpSpPr>
          <p:sp>
            <p:nvSpPr>
              <p:cNvPr id="409" name="Ellipsi 408">
                <a:extLst>
                  <a:ext uri="{FF2B5EF4-FFF2-40B4-BE49-F238E27FC236}">
                    <a16:creationId xmlns:a16="http://schemas.microsoft.com/office/drawing/2014/main" id="{5330A15A-7927-404B-90EE-C8AAB26DF41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10" name="Ellipsi 409">
                <a:extLst>
                  <a:ext uri="{FF2B5EF4-FFF2-40B4-BE49-F238E27FC236}">
                    <a16:creationId xmlns:a16="http://schemas.microsoft.com/office/drawing/2014/main" id="{8B12BBD3-DD48-4423-817D-FDF3433A844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11" name="Ellipsi 410">
                <a:extLst>
                  <a:ext uri="{FF2B5EF4-FFF2-40B4-BE49-F238E27FC236}">
                    <a16:creationId xmlns:a16="http://schemas.microsoft.com/office/drawing/2014/main" id="{A867435B-B429-4A9C-845B-48A2239438F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412" name="Ryhmä 411">
              <a:extLst>
                <a:ext uri="{FF2B5EF4-FFF2-40B4-BE49-F238E27FC236}">
                  <a16:creationId xmlns:a16="http://schemas.microsoft.com/office/drawing/2014/main" id="{463CC7AF-938B-4D96-BA21-A591EDC74733}"/>
                </a:ext>
              </a:extLst>
            </p:cNvPr>
            <p:cNvGrpSpPr/>
            <p:nvPr/>
          </p:nvGrpSpPr>
          <p:grpSpPr>
            <a:xfrm rot="3676050">
              <a:off x="6658171" y="6011922"/>
              <a:ext cx="386545" cy="252000"/>
              <a:chOff x="1031330" y="5589128"/>
              <a:chExt cx="386545" cy="252000"/>
            </a:xfrm>
          </p:grpSpPr>
          <p:sp>
            <p:nvSpPr>
              <p:cNvPr id="413" name="Ellipsi 412">
                <a:extLst>
                  <a:ext uri="{FF2B5EF4-FFF2-40B4-BE49-F238E27FC236}">
                    <a16:creationId xmlns:a16="http://schemas.microsoft.com/office/drawing/2014/main" id="{67F32DE8-F47C-4B56-9115-7BC8107D28D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14" name="Ellipsi 413">
                <a:extLst>
                  <a:ext uri="{FF2B5EF4-FFF2-40B4-BE49-F238E27FC236}">
                    <a16:creationId xmlns:a16="http://schemas.microsoft.com/office/drawing/2014/main" id="{A7CD94D4-F412-4FA7-8275-5DED90781E2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15" name="Ellipsi 414">
                <a:extLst>
                  <a:ext uri="{FF2B5EF4-FFF2-40B4-BE49-F238E27FC236}">
                    <a16:creationId xmlns:a16="http://schemas.microsoft.com/office/drawing/2014/main" id="{C9598F08-38CE-403D-9BE7-A97E5E2EB16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416" name="Ryhmä 415">
              <a:extLst>
                <a:ext uri="{FF2B5EF4-FFF2-40B4-BE49-F238E27FC236}">
                  <a16:creationId xmlns:a16="http://schemas.microsoft.com/office/drawing/2014/main" id="{B0FE57D7-A527-4E19-B6B3-E2D540F163DE}"/>
                </a:ext>
              </a:extLst>
            </p:cNvPr>
            <p:cNvGrpSpPr/>
            <p:nvPr/>
          </p:nvGrpSpPr>
          <p:grpSpPr>
            <a:xfrm rot="175007">
              <a:off x="5887197" y="5067196"/>
              <a:ext cx="386545" cy="252000"/>
              <a:chOff x="1031330" y="5589128"/>
              <a:chExt cx="386545" cy="252000"/>
            </a:xfrm>
          </p:grpSpPr>
          <p:sp>
            <p:nvSpPr>
              <p:cNvPr id="417" name="Ellipsi 416">
                <a:extLst>
                  <a:ext uri="{FF2B5EF4-FFF2-40B4-BE49-F238E27FC236}">
                    <a16:creationId xmlns:a16="http://schemas.microsoft.com/office/drawing/2014/main" id="{FE82C98D-0100-4C2C-AE27-99940F06C08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18" name="Ellipsi 417">
                <a:extLst>
                  <a:ext uri="{FF2B5EF4-FFF2-40B4-BE49-F238E27FC236}">
                    <a16:creationId xmlns:a16="http://schemas.microsoft.com/office/drawing/2014/main" id="{8C8F8014-6D72-4666-90DB-B8DFDA1025C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19" name="Ellipsi 418">
                <a:extLst>
                  <a:ext uri="{FF2B5EF4-FFF2-40B4-BE49-F238E27FC236}">
                    <a16:creationId xmlns:a16="http://schemas.microsoft.com/office/drawing/2014/main" id="{625C10E4-D8FB-4AB1-B348-BBA39A61488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420" name="Ryhmä 419">
              <a:extLst>
                <a:ext uri="{FF2B5EF4-FFF2-40B4-BE49-F238E27FC236}">
                  <a16:creationId xmlns:a16="http://schemas.microsoft.com/office/drawing/2014/main" id="{EF92478D-3541-460C-9471-6882E2EB7864}"/>
                </a:ext>
              </a:extLst>
            </p:cNvPr>
            <p:cNvGrpSpPr/>
            <p:nvPr/>
          </p:nvGrpSpPr>
          <p:grpSpPr>
            <a:xfrm rot="185559">
              <a:off x="6407383" y="5069135"/>
              <a:ext cx="386545" cy="252000"/>
              <a:chOff x="1031330" y="5589128"/>
              <a:chExt cx="386545" cy="252000"/>
            </a:xfrm>
          </p:grpSpPr>
          <p:sp>
            <p:nvSpPr>
              <p:cNvPr id="421" name="Ellipsi 420">
                <a:extLst>
                  <a:ext uri="{FF2B5EF4-FFF2-40B4-BE49-F238E27FC236}">
                    <a16:creationId xmlns:a16="http://schemas.microsoft.com/office/drawing/2014/main" id="{C2572801-E476-44F1-B726-403C17160DA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22" name="Ellipsi 421">
                <a:extLst>
                  <a:ext uri="{FF2B5EF4-FFF2-40B4-BE49-F238E27FC236}">
                    <a16:creationId xmlns:a16="http://schemas.microsoft.com/office/drawing/2014/main" id="{BFC5A072-6167-451E-B686-15FC66F8A26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23" name="Ellipsi 422">
                <a:extLst>
                  <a:ext uri="{FF2B5EF4-FFF2-40B4-BE49-F238E27FC236}">
                    <a16:creationId xmlns:a16="http://schemas.microsoft.com/office/drawing/2014/main" id="{79B5223F-6AC8-41BD-BAC0-1A100C1135A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424" name="Ryhmä 423">
              <a:extLst>
                <a:ext uri="{FF2B5EF4-FFF2-40B4-BE49-F238E27FC236}">
                  <a16:creationId xmlns:a16="http://schemas.microsoft.com/office/drawing/2014/main" id="{848224D7-2966-4B32-A3D3-D386128F5C28}"/>
                </a:ext>
              </a:extLst>
            </p:cNvPr>
            <p:cNvGrpSpPr/>
            <p:nvPr/>
          </p:nvGrpSpPr>
          <p:grpSpPr>
            <a:xfrm rot="14173637">
              <a:off x="5538614" y="4828006"/>
              <a:ext cx="386545" cy="252000"/>
              <a:chOff x="1031330" y="5589128"/>
              <a:chExt cx="386545" cy="252000"/>
            </a:xfrm>
          </p:grpSpPr>
          <p:sp>
            <p:nvSpPr>
              <p:cNvPr id="425" name="Ellipsi 424">
                <a:extLst>
                  <a:ext uri="{FF2B5EF4-FFF2-40B4-BE49-F238E27FC236}">
                    <a16:creationId xmlns:a16="http://schemas.microsoft.com/office/drawing/2014/main" id="{3646BC5E-1F4F-4A7F-AC79-32381D94555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26" name="Ellipsi 425">
                <a:extLst>
                  <a:ext uri="{FF2B5EF4-FFF2-40B4-BE49-F238E27FC236}">
                    <a16:creationId xmlns:a16="http://schemas.microsoft.com/office/drawing/2014/main" id="{3563AC37-184E-437C-A9CC-4AF559698BB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27" name="Ellipsi 426">
                <a:extLst>
                  <a:ext uri="{FF2B5EF4-FFF2-40B4-BE49-F238E27FC236}">
                    <a16:creationId xmlns:a16="http://schemas.microsoft.com/office/drawing/2014/main" id="{D693AEBB-B31B-485D-9D75-4EC1C3E8332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428" name="Ryhmä 427">
              <a:extLst>
                <a:ext uri="{FF2B5EF4-FFF2-40B4-BE49-F238E27FC236}">
                  <a16:creationId xmlns:a16="http://schemas.microsoft.com/office/drawing/2014/main" id="{4425A9DE-08A5-4003-9683-EA5D9818746D}"/>
                </a:ext>
              </a:extLst>
            </p:cNvPr>
            <p:cNvGrpSpPr/>
            <p:nvPr/>
          </p:nvGrpSpPr>
          <p:grpSpPr>
            <a:xfrm rot="13951293">
              <a:off x="6119235" y="4816491"/>
              <a:ext cx="386545" cy="252000"/>
              <a:chOff x="1031330" y="5589128"/>
              <a:chExt cx="386545" cy="252000"/>
            </a:xfrm>
          </p:grpSpPr>
          <p:sp>
            <p:nvSpPr>
              <p:cNvPr id="429" name="Ellipsi 428">
                <a:extLst>
                  <a:ext uri="{FF2B5EF4-FFF2-40B4-BE49-F238E27FC236}">
                    <a16:creationId xmlns:a16="http://schemas.microsoft.com/office/drawing/2014/main" id="{87296ECF-075C-4B2A-B42B-860003E3FAD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30" name="Ellipsi 429">
                <a:extLst>
                  <a:ext uri="{FF2B5EF4-FFF2-40B4-BE49-F238E27FC236}">
                    <a16:creationId xmlns:a16="http://schemas.microsoft.com/office/drawing/2014/main" id="{66925DDE-1BEE-4F61-AE2C-2B2018F6EC56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31" name="Ellipsi 430">
                <a:extLst>
                  <a:ext uri="{FF2B5EF4-FFF2-40B4-BE49-F238E27FC236}">
                    <a16:creationId xmlns:a16="http://schemas.microsoft.com/office/drawing/2014/main" id="{0766540C-BD2D-4D8D-8638-3416D8CE63D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  <p:grpSp>
          <p:nvGrpSpPr>
            <p:cNvPr id="432" name="Ryhmä 431">
              <a:extLst>
                <a:ext uri="{FF2B5EF4-FFF2-40B4-BE49-F238E27FC236}">
                  <a16:creationId xmlns:a16="http://schemas.microsoft.com/office/drawing/2014/main" id="{6463235F-9E56-4966-91B3-26B7EF4C77F8}"/>
                </a:ext>
              </a:extLst>
            </p:cNvPr>
            <p:cNvGrpSpPr/>
            <p:nvPr/>
          </p:nvGrpSpPr>
          <p:grpSpPr>
            <a:xfrm rot="13951293">
              <a:off x="6674171" y="4864797"/>
              <a:ext cx="386545" cy="252000"/>
              <a:chOff x="1031330" y="5589128"/>
              <a:chExt cx="386545" cy="252000"/>
            </a:xfrm>
          </p:grpSpPr>
          <p:sp>
            <p:nvSpPr>
              <p:cNvPr id="433" name="Ellipsi 432">
                <a:extLst>
                  <a:ext uri="{FF2B5EF4-FFF2-40B4-BE49-F238E27FC236}">
                    <a16:creationId xmlns:a16="http://schemas.microsoft.com/office/drawing/2014/main" id="{1E54BB8E-0706-4BE7-9E36-0F3CD146B77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34" name="Ellipsi 433">
                <a:extLst>
                  <a:ext uri="{FF2B5EF4-FFF2-40B4-BE49-F238E27FC236}">
                    <a16:creationId xmlns:a16="http://schemas.microsoft.com/office/drawing/2014/main" id="{58EDC322-2D44-4844-9719-82B0F35D036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435" name="Ellipsi 434">
                <a:extLst>
                  <a:ext uri="{FF2B5EF4-FFF2-40B4-BE49-F238E27FC236}">
                    <a16:creationId xmlns:a16="http://schemas.microsoft.com/office/drawing/2014/main" id="{75FCB1A1-48C7-4501-99B6-ECD360EEAC8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</p:grpSp>
      </p:grpSp>
      <p:sp>
        <p:nvSpPr>
          <p:cNvPr id="437" name="Nuoli: Kaareva alas 436">
            <a:extLst>
              <a:ext uri="{FF2B5EF4-FFF2-40B4-BE49-F238E27FC236}">
                <a16:creationId xmlns:a16="http://schemas.microsoft.com/office/drawing/2014/main" id="{250A6E61-42A7-4290-BD04-5DD5C8984616}"/>
              </a:ext>
            </a:extLst>
          </p:cNvPr>
          <p:cNvSpPr/>
          <p:nvPr/>
        </p:nvSpPr>
        <p:spPr>
          <a:xfrm>
            <a:off x="1398795" y="2016326"/>
            <a:ext cx="1825945" cy="561749"/>
          </a:xfrm>
          <a:prstGeom prst="curvedDownArrow">
            <a:avLst>
              <a:gd name="adj1" fmla="val 57191"/>
              <a:gd name="adj2" fmla="val 109335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438" name="Nuoli: Kaareva alas 437">
            <a:extLst>
              <a:ext uri="{FF2B5EF4-FFF2-40B4-BE49-F238E27FC236}">
                <a16:creationId xmlns:a16="http://schemas.microsoft.com/office/drawing/2014/main" id="{763D7497-3F17-4A98-BE1B-3D4D442E315E}"/>
              </a:ext>
            </a:extLst>
          </p:cNvPr>
          <p:cNvSpPr/>
          <p:nvPr/>
        </p:nvSpPr>
        <p:spPr>
          <a:xfrm>
            <a:off x="3951152" y="2006138"/>
            <a:ext cx="1825945" cy="561749"/>
          </a:xfrm>
          <a:prstGeom prst="curvedDownArrow">
            <a:avLst>
              <a:gd name="adj1" fmla="val 57191"/>
              <a:gd name="adj2" fmla="val 109335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439" name="Nuoli: Kaareva alas 438">
            <a:extLst>
              <a:ext uri="{FF2B5EF4-FFF2-40B4-BE49-F238E27FC236}">
                <a16:creationId xmlns:a16="http://schemas.microsoft.com/office/drawing/2014/main" id="{D329E70D-6151-4628-9A6E-59DCBF26715C}"/>
              </a:ext>
            </a:extLst>
          </p:cNvPr>
          <p:cNvSpPr/>
          <p:nvPr/>
        </p:nvSpPr>
        <p:spPr>
          <a:xfrm rot="10800000">
            <a:off x="4483662" y="5165144"/>
            <a:ext cx="1825945" cy="561749"/>
          </a:xfrm>
          <a:prstGeom prst="curvedDownArrow">
            <a:avLst>
              <a:gd name="adj1" fmla="val 57191"/>
              <a:gd name="adj2" fmla="val 109335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440" name="Nuoli: Kaareva alas 439">
            <a:extLst>
              <a:ext uri="{FF2B5EF4-FFF2-40B4-BE49-F238E27FC236}">
                <a16:creationId xmlns:a16="http://schemas.microsoft.com/office/drawing/2014/main" id="{DA2F5D64-F38A-499C-90BC-A9C03881C658}"/>
              </a:ext>
            </a:extLst>
          </p:cNvPr>
          <p:cNvSpPr/>
          <p:nvPr/>
        </p:nvSpPr>
        <p:spPr>
          <a:xfrm rot="10800000">
            <a:off x="1930259" y="5211402"/>
            <a:ext cx="1825945" cy="561749"/>
          </a:xfrm>
          <a:prstGeom prst="curvedDownArrow">
            <a:avLst>
              <a:gd name="adj1" fmla="val 57191"/>
              <a:gd name="adj2" fmla="val 109335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441" name="Nuoli: Kaareva alas 440">
            <a:extLst>
              <a:ext uri="{FF2B5EF4-FFF2-40B4-BE49-F238E27FC236}">
                <a16:creationId xmlns:a16="http://schemas.microsoft.com/office/drawing/2014/main" id="{4D16B6C5-C9E6-4B50-A916-D14F6A2277A1}"/>
              </a:ext>
            </a:extLst>
          </p:cNvPr>
          <p:cNvSpPr/>
          <p:nvPr/>
        </p:nvSpPr>
        <p:spPr>
          <a:xfrm>
            <a:off x="230374" y="1160891"/>
            <a:ext cx="6591373" cy="1125117"/>
          </a:xfrm>
          <a:prstGeom prst="curvedDownArrow">
            <a:avLst>
              <a:gd name="adj1" fmla="val 30983"/>
              <a:gd name="adj2" fmla="val 70571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442" name="Nuoli: Kaareva alas 441">
            <a:extLst>
              <a:ext uri="{FF2B5EF4-FFF2-40B4-BE49-F238E27FC236}">
                <a16:creationId xmlns:a16="http://schemas.microsoft.com/office/drawing/2014/main" id="{E576D279-38BD-4A08-8201-9F4B78D6EBAF}"/>
              </a:ext>
            </a:extLst>
          </p:cNvPr>
          <p:cNvSpPr/>
          <p:nvPr/>
        </p:nvSpPr>
        <p:spPr>
          <a:xfrm rot="10800000">
            <a:off x="742875" y="5496112"/>
            <a:ext cx="6591373" cy="1125117"/>
          </a:xfrm>
          <a:prstGeom prst="curvedDownArrow">
            <a:avLst>
              <a:gd name="adj1" fmla="val 30983"/>
              <a:gd name="adj2" fmla="val 70571"/>
              <a:gd name="adj3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443" name="Suorakulmio: Pyöristetyt kulmat 442">
            <a:extLst>
              <a:ext uri="{FF2B5EF4-FFF2-40B4-BE49-F238E27FC236}">
                <a16:creationId xmlns:a16="http://schemas.microsoft.com/office/drawing/2014/main" id="{28939E37-4C32-4DB9-A922-1EEE5843A3D0}"/>
              </a:ext>
            </a:extLst>
          </p:cNvPr>
          <p:cNvSpPr/>
          <p:nvPr/>
        </p:nvSpPr>
        <p:spPr>
          <a:xfrm>
            <a:off x="7396110" y="4877767"/>
            <a:ext cx="1609934" cy="3341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SUBLIMOITUU</a:t>
            </a:r>
          </a:p>
        </p:txBody>
      </p:sp>
      <p:sp>
        <p:nvSpPr>
          <p:cNvPr id="444" name="Suorakulmio: Pyöristetyt kulmat 443">
            <a:extLst>
              <a:ext uri="{FF2B5EF4-FFF2-40B4-BE49-F238E27FC236}">
                <a16:creationId xmlns:a16="http://schemas.microsoft.com/office/drawing/2014/main" id="{4F347A30-5A82-4631-AD41-D1B5AFF9EF7A}"/>
              </a:ext>
            </a:extLst>
          </p:cNvPr>
          <p:cNvSpPr/>
          <p:nvPr/>
        </p:nvSpPr>
        <p:spPr>
          <a:xfrm>
            <a:off x="7388754" y="5392757"/>
            <a:ext cx="1609934" cy="3341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HÄRMISTYY</a:t>
            </a:r>
          </a:p>
        </p:txBody>
      </p:sp>
      <p:sp>
        <p:nvSpPr>
          <p:cNvPr id="445" name="Suorakulmio: Pyöristetyt kulmat 444">
            <a:extLst>
              <a:ext uri="{FF2B5EF4-FFF2-40B4-BE49-F238E27FC236}">
                <a16:creationId xmlns:a16="http://schemas.microsoft.com/office/drawing/2014/main" id="{CDBFB4CE-BBE6-471D-B090-78636AFE3462}"/>
              </a:ext>
            </a:extLst>
          </p:cNvPr>
          <p:cNvSpPr/>
          <p:nvPr/>
        </p:nvSpPr>
        <p:spPr>
          <a:xfrm>
            <a:off x="7410503" y="2819389"/>
            <a:ext cx="1609934" cy="3341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SULAA</a:t>
            </a:r>
          </a:p>
        </p:txBody>
      </p:sp>
      <p:sp>
        <p:nvSpPr>
          <p:cNvPr id="446" name="Suorakulmio: Pyöristetyt kulmat 445">
            <a:extLst>
              <a:ext uri="{FF2B5EF4-FFF2-40B4-BE49-F238E27FC236}">
                <a16:creationId xmlns:a16="http://schemas.microsoft.com/office/drawing/2014/main" id="{21D4A7E8-5F2F-46C2-9902-8B7718060A3A}"/>
              </a:ext>
            </a:extLst>
          </p:cNvPr>
          <p:cNvSpPr/>
          <p:nvPr/>
        </p:nvSpPr>
        <p:spPr>
          <a:xfrm>
            <a:off x="7400038" y="4358096"/>
            <a:ext cx="1609934" cy="3341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HÖYRYSTYY</a:t>
            </a:r>
          </a:p>
        </p:txBody>
      </p:sp>
      <p:sp>
        <p:nvSpPr>
          <p:cNvPr id="447" name="Suorakulmio: Pyöristetyt kulmat 446">
            <a:extLst>
              <a:ext uri="{FF2B5EF4-FFF2-40B4-BE49-F238E27FC236}">
                <a16:creationId xmlns:a16="http://schemas.microsoft.com/office/drawing/2014/main" id="{3817035B-959C-4678-B733-C675186FE7F2}"/>
              </a:ext>
            </a:extLst>
          </p:cNvPr>
          <p:cNvSpPr/>
          <p:nvPr/>
        </p:nvSpPr>
        <p:spPr>
          <a:xfrm>
            <a:off x="7410503" y="3317286"/>
            <a:ext cx="1609934" cy="3341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TIIVISTYY</a:t>
            </a:r>
          </a:p>
        </p:txBody>
      </p:sp>
      <p:sp>
        <p:nvSpPr>
          <p:cNvPr id="448" name="Suorakulmio: Pyöristetyt kulmat 447">
            <a:extLst>
              <a:ext uri="{FF2B5EF4-FFF2-40B4-BE49-F238E27FC236}">
                <a16:creationId xmlns:a16="http://schemas.microsoft.com/office/drawing/2014/main" id="{996B7797-43FB-41E2-B7CF-BBF44E2EAF5D}"/>
              </a:ext>
            </a:extLst>
          </p:cNvPr>
          <p:cNvSpPr/>
          <p:nvPr/>
        </p:nvSpPr>
        <p:spPr>
          <a:xfrm>
            <a:off x="7410503" y="3837691"/>
            <a:ext cx="1609934" cy="3341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JÄHMETTYY</a:t>
            </a:r>
          </a:p>
        </p:txBody>
      </p:sp>
      <p:sp>
        <p:nvSpPr>
          <p:cNvPr id="449" name="Suorakulmio: Pyöristetyt kulmat 448">
            <a:extLst>
              <a:ext uri="{FF2B5EF4-FFF2-40B4-BE49-F238E27FC236}">
                <a16:creationId xmlns:a16="http://schemas.microsoft.com/office/drawing/2014/main" id="{FE971A37-32A7-4C16-8F84-8A54F25A65BA}"/>
              </a:ext>
            </a:extLst>
          </p:cNvPr>
          <p:cNvSpPr/>
          <p:nvPr/>
        </p:nvSpPr>
        <p:spPr>
          <a:xfrm>
            <a:off x="7681777" y="2147410"/>
            <a:ext cx="1269270" cy="50821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KIINTEÄ</a:t>
            </a:r>
          </a:p>
        </p:txBody>
      </p:sp>
      <p:sp>
        <p:nvSpPr>
          <p:cNvPr id="450" name="Suorakulmio: Pyöristetyt kulmat 449">
            <a:extLst>
              <a:ext uri="{FF2B5EF4-FFF2-40B4-BE49-F238E27FC236}">
                <a16:creationId xmlns:a16="http://schemas.microsoft.com/office/drawing/2014/main" id="{9C4F71E4-2F0A-4D77-B5C8-7180B624C0FD}"/>
              </a:ext>
            </a:extLst>
          </p:cNvPr>
          <p:cNvSpPr/>
          <p:nvPr/>
        </p:nvSpPr>
        <p:spPr>
          <a:xfrm>
            <a:off x="7698654" y="755771"/>
            <a:ext cx="1201395" cy="50821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NESTE</a:t>
            </a:r>
          </a:p>
        </p:txBody>
      </p:sp>
      <p:sp>
        <p:nvSpPr>
          <p:cNvPr id="451" name="Suorakulmio: Pyöristetyt kulmat 450">
            <a:extLst>
              <a:ext uri="{FF2B5EF4-FFF2-40B4-BE49-F238E27FC236}">
                <a16:creationId xmlns:a16="http://schemas.microsoft.com/office/drawing/2014/main" id="{6F61F588-1835-45FD-B11E-D7DBF2BFDE8A}"/>
              </a:ext>
            </a:extLst>
          </p:cNvPr>
          <p:cNvSpPr/>
          <p:nvPr/>
        </p:nvSpPr>
        <p:spPr>
          <a:xfrm>
            <a:off x="7689023" y="1442534"/>
            <a:ext cx="1201395" cy="50821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KAASU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0C43BF-948E-42A0-BC6A-A17FFEA9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32" y="101175"/>
            <a:ext cx="2409518" cy="1047024"/>
          </a:xfrm>
        </p:spPr>
        <p:txBody>
          <a:bodyPr/>
          <a:lstStyle/>
          <a:p>
            <a:r>
              <a:rPr lang="fi-FI" dirty="0"/>
              <a:t>Harjoitus</a:t>
            </a:r>
          </a:p>
        </p:txBody>
      </p:sp>
    </p:spTree>
    <p:extLst>
      <p:ext uri="{BB962C8B-B14F-4D97-AF65-F5344CB8AC3E}">
        <p14:creationId xmlns:p14="http://schemas.microsoft.com/office/powerpoint/2010/main" val="22923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92 L -0.42379 0.53102 L -0.42379 0.53102 " pathEditMode="relative" ptsTypes="AAA">
                                      <p:cBhvr>
                                        <p:cTn id="6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9954 L -0.73003 0.40926 " pathEditMode="relative" ptsTypes="AA">
                                      <p:cBhvr>
                                        <p:cTn id="10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023 L 0.0059 0.00023 C -0.00521 0.00764 -0.00087 0.0074 -0.00608 0.0074 L -0.65868 -0.14306 " pathEditMode="relative" ptsTypes="AAAA">
                                      <p:cBhvr>
                                        <p:cTn id="14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00046 L -0.29844 0.32199 " pathEditMode="relative" ptsTypes="AA">
                                      <p:cBhvr>
                                        <p:cTn id="18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602 L -0.57379 0.25787 " pathEditMode="relative" ptsTypes="AA">
                                      <p:cBhvr>
                                        <p:cTn id="22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834 L -0.01007 0.00834 L -0.37673 -0.36574 " pathEditMode="relative" ptsTypes="AAA">
                                      <p:cBhvr>
                                        <p:cTn id="26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694 L -0.52691 -0.56644 " pathEditMode="relative" ptsTypes="AA">
                                      <p:cBhvr>
                                        <p:cTn id="3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-0.0007 L -0.00348 -0.0007 C -0.01493 0.0037 -0.01059 0.00347 -0.0165 0.00347 L -0.43802 0.1541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50" grpId="0" animBg="1"/>
      <p:bldP spid="4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3747EA1-91CB-45CF-8662-0100DFDCB9A1}"/>
              </a:ext>
            </a:extLst>
          </p:cNvPr>
          <p:cNvGrpSpPr/>
          <p:nvPr/>
        </p:nvGrpSpPr>
        <p:grpSpPr>
          <a:xfrm>
            <a:off x="309032" y="75835"/>
            <a:ext cx="8493034" cy="6680297"/>
            <a:chOff x="309032" y="75835"/>
            <a:chExt cx="8493034" cy="6680297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DA5CD8AE-9B57-4688-9E05-251F3BE62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9" b="8475"/>
            <a:stretch/>
          </p:blipFill>
          <p:spPr>
            <a:xfrm>
              <a:off x="309032" y="1944425"/>
              <a:ext cx="1800000" cy="1800000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8A76E4D5-8ABB-4FC5-BE26-3B90DA9E7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37750" r="4772" b="9456"/>
            <a:stretch/>
          </p:blipFill>
          <p:spPr>
            <a:xfrm>
              <a:off x="3303517" y="1944425"/>
              <a:ext cx="1800000" cy="1800000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A5BCB6F3-C39D-4047-B01A-F09B83A9E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7" t="37560" r="6789" b="13711"/>
            <a:stretch/>
          </p:blipFill>
          <p:spPr>
            <a:xfrm>
              <a:off x="6218626" y="1938559"/>
              <a:ext cx="1800000" cy="1800000"/>
            </a:xfrm>
            <a:prstGeom prst="rect">
              <a:avLst/>
            </a:prstGeom>
          </p:spPr>
        </p:pic>
        <p:grpSp>
          <p:nvGrpSpPr>
            <p:cNvPr id="268" name="Ryhmä 267">
              <a:extLst>
                <a:ext uri="{FF2B5EF4-FFF2-40B4-BE49-F238E27FC236}">
                  <a16:creationId xmlns:a16="http://schemas.microsoft.com/office/drawing/2014/main" id="{D06B07A7-65EE-4EA9-BBBA-95C162B1BF39}"/>
                </a:ext>
              </a:extLst>
            </p:cNvPr>
            <p:cNvGrpSpPr/>
            <p:nvPr/>
          </p:nvGrpSpPr>
          <p:grpSpPr>
            <a:xfrm>
              <a:off x="7002066" y="2967236"/>
              <a:ext cx="1800000" cy="1800000"/>
              <a:chOff x="5285340" y="274638"/>
              <a:chExt cx="1800000" cy="1800000"/>
            </a:xfrm>
          </p:grpSpPr>
          <p:sp>
            <p:nvSpPr>
              <p:cNvPr id="269" name="Suorakulmio: Pyöristetyt kulmat 268">
                <a:extLst>
                  <a:ext uri="{FF2B5EF4-FFF2-40B4-BE49-F238E27FC236}">
                    <a16:creationId xmlns:a16="http://schemas.microsoft.com/office/drawing/2014/main" id="{15ABBB8E-6C2D-4100-BA09-7395A74A4A59}"/>
                  </a:ext>
                </a:extLst>
              </p:cNvPr>
              <p:cNvSpPr/>
              <p:nvPr/>
            </p:nvSpPr>
            <p:spPr>
              <a:xfrm>
                <a:off x="5285340" y="274638"/>
                <a:ext cx="1800000" cy="1800000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270" name="Ryhmä 269">
                <a:extLst>
                  <a:ext uri="{FF2B5EF4-FFF2-40B4-BE49-F238E27FC236}">
                    <a16:creationId xmlns:a16="http://schemas.microsoft.com/office/drawing/2014/main" id="{357B34F0-654D-4106-8053-E46AE87DF910}"/>
                  </a:ext>
                </a:extLst>
              </p:cNvPr>
              <p:cNvGrpSpPr/>
              <p:nvPr/>
            </p:nvGrpSpPr>
            <p:grpSpPr>
              <a:xfrm rot="2198100">
                <a:off x="5425019" y="720138"/>
                <a:ext cx="386545" cy="252000"/>
                <a:chOff x="1031330" y="5589128"/>
                <a:chExt cx="386545" cy="252000"/>
              </a:xfrm>
            </p:grpSpPr>
            <p:sp>
              <p:nvSpPr>
                <p:cNvPr id="279" name="Ellipsi 278">
                  <a:extLst>
                    <a:ext uri="{FF2B5EF4-FFF2-40B4-BE49-F238E27FC236}">
                      <a16:creationId xmlns:a16="http://schemas.microsoft.com/office/drawing/2014/main" id="{1C24B31E-8697-4B6D-BC40-3FB3F82F9417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80" name="Ellipsi 279">
                  <a:extLst>
                    <a:ext uri="{FF2B5EF4-FFF2-40B4-BE49-F238E27FC236}">
                      <a16:creationId xmlns:a16="http://schemas.microsoft.com/office/drawing/2014/main" id="{0120DC9C-8BBA-4008-A23E-963888DB1C47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81" name="Ellipsi 280">
                  <a:extLst>
                    <a:ext uri="{FF2B5EF4-FFF2-40B4-BE49-F238E27FC236}">
                      <a16:creationId xmlns:a16="http://schemas.microsoft.com/office/drawing/2014/main" id="{EFFFFB0C-B440-42D8-AD9E-887CD626DF62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71" name="Ryhmä 270">
                <a:extLst>
                  <a:ext uri="{FF2B5EF4-FFF2-40B4-BE49-F238E27FC236}">
                    <a16:creationId xmlns:a16="http://schemas.microsoft.com/office/drawing/2014/main" id="{EFFF1E24-6931-438C-977E-1F50F4D83382}"/>
                  </a:ext>
                </a:extLst>
              </p:cNvPr>
              <p:cNvGrpSpPr/>
              <p:nvPr/>
            </p:nvGrpSpPr>
            <p:grpSpPr>
              <a:xfrm rot="814854">
                <a:off x="6522257" y="1289215"/>
                <a:ext cx="386545" cy="252000"/>
                <a:chOff x="1031330" y="5589128"/>
                <a:chExt cx="386545" cy="252000"/>
              </a:xfrm>
            </p:grpSpPr>
            <p:sp>
              <p:nvSpPr>
                <p:cNvPr id="276" name="Ellipsi 275">
                  <a:extLst>
                    <a:ext uri="{FF2B5EF4-FFF2-40B4-BE49-F238E27FC236}">
                      <a16:creationId xmlns:a16="http://schemas.microsoft.com/office/drawing/2014/main" id="{A4F84499-0506-4D1C-9B1F-206AFAB06129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77" name="Ellipsi 276">
                  <a:extLst>
                    <a:ext uri="{FF2B5EF4-FFF2-40B4-BE49-F238E27FC236}">
                      <a16:creationId xmlns:a16="http://schemas.microsoft.com/office/drawing/2014/main" id="{53DA9864-19EE-4F2D-B5A9-760248F04F33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78" name="Ellipsi 277">
                  <a:extLst>
                    <a:ext uri="{FF2B5EF4-FFF2-40B4-BE49-F238E27FC236}">
                      <a16:creationId xmlns:a16="http://schemas.microsoft.com/office/drawing/2014/main" id="{0C2D3F2A-5D87-4A27-9840-6E2E7B60AC99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72" name="Ryhmä 271">
                <a:extLst>
                  <a:ext uri="{FF2B5EF4-FFF2-40B4-BE49-F238E27FC236}">
                    <a16:creationId xmlns:a16="http://schemas.microsoft.com/office/drawing/2014/main" id="{F5721449-E3C4-4031-B6FB-ACEEFD2CB377}"/>
                  </a:ext>
                </a:extLst>
              </p:cNvPr>
              <p:cNvGrpSpPr/>
              <p:nvPr/>
            </p:nvGrpSpPr>
            <p:grpSpPr>
              <a:xfrm rot="19605322">
                <a:off x="5440529" y="1748683"/>
                <a:ext cx="386545" cy="252000"/>
                <a:chOff x="1031330" y="5589128"/>
                <a:chExt cx="386545" cy="252000"/>
              </a:xfrm>
            </p:grpSpPr>
            <p:sp>
              <p:nvSpPr>
                <p:cNvPr id="273" name="Ellipsi 272">
                  <a:extLst>
                    <a:ext uri="{FF2B5EF4-FFF2-40B4-BE49-F238E27FC236}">
                      <a16:creationId xmlns:a16="http://schemas.microsoft.com/office/drawing/2014/main" id="{384F889E-FE7D-4C62-B3AA-6E9D7191F7E1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74" name="Ellipsi 273">
                  <a:extLst>
                    <a:ext uri="{FF2B5EF4-FFF2-40B4-BE49-F238E27FC236}">
                      <a16:creationId xmlns:a16="http://schemas.microsoft.com/office/drawing/2014/main" id="{3F025B13-5463-4DBB-9094-5183744703B3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75" name="Ellipsi 274">
                  <a:extLst>
                    <a:ext uri="{FF2B5EF4-FFF2-40B4-BE49-F238E27FC236}">
                      <a16:creationId xmlns:a16="http://schemas.microsoft.com/office/drawing/2014/main" id="{3650A547-C298-40C9-B976-DECBDCD68DC8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  <p:grpSp>
          <p:nvGrpSpPr>
            <p:cNvPr id="282" name="Ryhmä 281">
              <a:extLst>
                <a:ext uri="{FF2B5EF4-FFF2-40B4-BE49-F238E27FC236}">
                  <a16:creationId xmlns:a16="http://schemas.microsoft.com/office/drawing/2014/main" id="{6220A573-9358-4898-9F41-84BD5A356E3E}"/>
                </a:ext>
              </a:extLst>
            </p:cNvPr>
            <p:cNvGrpSpPr/>
            <p:nvPr/>
          </p:nvGrpSpPr>
          <p:grpSpPr>
            <a:xfrm>
              <a:off x="4093165" y="2989658"/>
              <a:ext cx="1800000" cy="1800000"/>
              <a:chOff x="5285033" y="2520061"/>
              <a:chExt cx="1800000" cy="1800000"/>
            </a:xfrm>
          </p:grpSpPr>
          <p:sp>
            <p:nvSpPr>
              <p:cNvPr id="283" name="Suorakulmio: Pyöristetyt kulmat 282">
                <a:extLst>
                  <a:ext uri="{FF2B5EF4-FFF2-40B4-BE49-F238E27FC236}">
                    <a16:creationId xmlns:a16="http://schemas.microsoft.com/office/drawing/2014/main" id="{F6922339-F12B-4CD6-87CB-A3702448AE7C}"/>
                  </a:ext>
                </a:extLst>
              </p:cNvPr>
              <p:cNvSpPr/>
              <p:nvPr/>
            </p:nvSpPr>
            <p:spPr>
              <a:xfrm>
                <a:off x="5285033" y="2520061"/>
                <a:ext cx="1800000" cy="1800000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284" name="Ryhmä 283">
                <a:extLst>
                  <a:ext uri="{FF2B5EF4-FFF2-40B4-BE49-F238E27FC236}">
                    <a16:creationId xmlns:a16="http://schemas.microsoft.com/office/drawing/2014/main" id="{A85440B2-7A77-4F58-B210-CAD0712AFE7F}"/>
                  </a:ext>
                </a:extLst>
              </p:cNvPr>
              <p:cNvGrpSpPr/>
              <p:nvPr/>
            </p:nvGrpSpPr>
            <p:grpSpPr>
              <a:xfrm rot="19605322">
                <a:off x="5358111" y="2636075"/>
                <a:ext cx="386545" cy="252000"/>
                <a:chOff x="1031330" y="5589128"/>
                <a:chExt cx="386545" cy="252000"/>
              </a:xfrm>
            </p:grpSpPr>
            <p:sp>
              <p:nvSpPr>
                <p:cNvPr id="361" name="Ellipsi 360">
                  <a:extLst>
                    <a:ext uri="{FF2B5EF4-FFF2-40B4-BE49-F238E27FC236}">
                      <a16:creationId xmlns:a16="http://schemas.microsoft.com/office/drawing/2014/main" id="{DE578BDF-60D2-4848-9C01-AF3DE6E00F1E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62" name="Ellipsi 361">
                  <a:extLst>
                    <a:ext uri="{FF2B5EF4-FFF2-40B4-BE49-F238E27FC236}">
                      <a16:creationId xmlns:a16="http://schemas.microsoft.com/office/drawing/2014/main" id="{3F0CD51C-95FD-4434-9765-DB9C0328ED44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63" name="Ellipsi 362">
                  <a:extLst>
                    <a:ext uri="{FF2B5EF4-FFF2-40B4-BE49-F238E27FC236}">
                      <a16:creationId xmlns:a16="http://schemas.microsoft.com/office/drawing/2014/main" id="{1AE512E1-3130-4882-AFB9-5F2CDF3116D9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85" name="Ryhmä 284">
                <a:extLst>
                  <a:ext uri="{FF2B5EF4-FFF2-40B4-BE49-F238E27FC236}">
                    <a16:creationId xmlns:a16="http://schemas.microsoft.com/office/drawing/2014/main" id="{82557EB2-2C4B-463E-974C-729DB8DEE777}"/>
                  </a:ext>
                </a:extLst>
              </p:cNvPr>
              <p:cNvGrpSpPr/>
              <p:nvPr/>
            </p:nvGrpSpPr>
            <p:grpSpPr>
              <a:xfrm rot="2958457">
                <a:off x="5661019" y="2782216"/>
                <a:ext cx="386545" cy="252000"/>
                <a:chOff x="1031330" y="5589128"/>
                <a:chExt cx="386545" cy="252000"/>
              </a:xfrm>
            </p:grpSpPr>
            <p:sp>
              <p:nvSpPr>
                <p:cNvPr id="358" name="Ellipsi 357">
                  <a:extLst>
                    <a:ext uri="{FF2B5EF4-FFF2-40B4-BE49-F238E27FC236}">
                      <a16:creationId xmlns:a16="http://schemas.microsoft.com/office/drawing/2014/main" id="{781C9F8F-392F-4FDF-9599-5AC2C6DEE5C7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59" name="Ellipsi 358">
                  <a:extLst>
                    <a:ext uri="{FF2B5EF4-FFF2-40B4-BE49-F238E27FC236}">
                      <a16:creationId xmlns:a16="http://schemas.microsoft.com/office/drawing/2014/main" id="{AE8EB8C2-03E6-4811-8581-F53D5CACBD3E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60" name="Ellipsi 359">
                  <a:extLst>
                    <a:ext uri="{FF2B5EF4-FFF2-40B4-BE49-F238E27FC236}">
                      <a16:creationId xmlns:a16="http://schemas.microsoft.com/office/drawing/2014/main" id="{3E9E90C3-F62D-48E9-97FE-14560C72854C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86" name="Ryhmä 285">
                <a:extLst>
                  <a:ext uri="{FF2B5EF4-FFF2-40B4-BE49-F238E27FC236}">
                    <a16:creationId xmlns:a16="http://schemas.microsoft.com/office/drawing/2014/main" id="{8050B8FF-F7F2-459A-8294-B7B15938BFAC}"/>
                  </a:ext>
                </a:extLst>
              </p:cNvPr>
              <p:cNvGrpSpPr/>
              <p:nvPr/>
            </p:nvGrpSpPr>
            <p:grpSpPr>
              <a:xfrm rot="6240980">
                <a:off x="5947746" y="2642776"/>
                <a:ext cx="386545" cy="252000"/>
                <a:chOff x="1031330" y="5589128"/>
                <a:chExt cx="386545" cy="252000"/>
              </a:xfrm>
            </p:grpSpPr>
            <p:sp>
              <p:nvSpPr>
                <p:cNvPr id="355" name="Ellipsi 354">
                  <a:extLst>
                    <a:ext uri="{FF2B5EF4-FFF2-40B4-BE49-F238E27FC236}">
                      <a16:creationId xmlns:a16="http://schemas.microsoft.com/office/drawing/2014/main" id="{CD1219AF-3700-445D-91CB-580B2E06C0AF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56" name="Ellipsi 355">
                  <a:extLst>
                    <a:ext uri="{FF2B5EF4-FFF2-40B4-BE49-F238E27FC236}">
                      <a16:creationId xmlns:a16="http://schemas.microsoft.com/office/drawing/2014/main" id="{1A9D975F-210F-461B-A74A-FF51420956C1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57" name="Ellipsi 356">
                  <a:extLst>
                    <a:ext uri="{FF2B5EF4-FFF2-40B4-BE49-F238E27FC236}">
                      <a16:creationId xmlns:a16="http://schemas.microsoft.com/office/drawing/2014/main" id="{65403F24-687C-4538-B414-D8ACFD32BC3A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87" name="Ryhmä 286">
                <a:extLst>
                  <a:ext uri="{FF2B5EF4-FFF2-40B4-BE49-F238E27FC236}">
                    <a16:creationId xmlns:a16="http://schemas.microsoft.com/office/drawing/2014/main" id="{A175B415-F112-459E-ADFC-14FFF3EBBF42}"/>
                  </a:ext>
                </a:extLst>
              </p:cNvPr>
              <p:cNvGrpSpPr/>
              <p:nvPr/>
            </p:nvGrpSpPr>
            <p:grpSpPr>
              <a:xfrm rot="9450715">
                <a:off x="6198145" y="2859035"/>
                <a:ext cx="386545" cy="252000"/>
                <a:chOff x="1031330" y="5589128"/>
                <a:chExt cx="386545" cy="252000"/>
              </a:xfrm>
            </p:grpSpPr>
            <p:sp>
              <p:nvSpPr>
                <p:cNvPr id="352" name="Ellipsi 351">
                  <a:extLst>
                    <a:ext uri="{FF2B5EF4-FFF2-40B4-BE49-F238E27FC236}">
                      <a16:creationId xmlns:a16="http://schemas.microsoft.com/office/drawing/2014/main" id="{F921D5C0-9A70-4EFD-83C4-69196DB30FC9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53" name="Ellipsi 352">
                  <a:extLst>
                    <a:ext uri="{FF2B5EF4-FFF2-40B4-BE49-F238E27FC236}">
                      <a16:creationId xmlns:a16="http://schemas.microsoft.com/office/drawing/2014/main" id="{521F05D6-D2F7-4940-8306-E97ADD8534EC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54" name="Ellipsi 353">
                  <a:extLst>
                    <a:ext uri="{FF2B5EF4-FFF2-40B4-BE49-F238E27FC236}">
                      <a16:creationId xmlns:a16="http://schemas.microsoft.com/office/drawing/2014/main" id="{7F69DB77-E70A-4775-8675-E455E3417024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88" name="Ryhmä 287">
                <a:extLst>
                  <a:ext uri="{FF2B5EF4-FFF2-40B4-BE49-F238E27FC236}">
                    <a16:creationId xmlns:a16="http://schemas.microsoft.com/office/drawing/2014/main" id="{67B7216B-A664-4C1B-AAFA-7E5A3140ED96}"/>
                  </a:ext>
                </a:extLst>
              </p:cNvPr>
              <p:cNvGrpSpPr/>
              <p:nvPr/>
            </p:nvGrpSpPr>
            <p:grpSpPr>
              <a:xfrm rot="930928">
                <a:off x="6348171" y="2598938"/>
                <a:ext cx="386545" cy="252000"/>
                <a:chOff x="1031330" y="5589128"/>
                <a:chExt cx="386545" cy="252000"/>
              </a:xfrm>
            </p:grpSpPr>
            <p:sp>
              <p:nvSpPr>
                <p:cNvPr id="349" name="Ellipsi 348">
                  <a:extLst>
                    <a:ext uri="{FF2B5EF4-FFF2-40B4-BE49-F238E27FC236}">
                      <a16:creationId xmlns:a16="http://schemas.microsoft.com/office/drawing/2014/main" id="{15789060-B325-4209-A4BD-71875832E8FD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50" name="Ellipsi 349">
                  <a:extLst>
                    <a:ext uri="{FF2B5EF4-FFF2-40B4-BE49-F238E27FC236}">
                      <a16:creationId xmlns:a16="http://schemas.microsoft.com/office/drawing/2014/main" id="{07D1E542-907A-4467-9E1B-6DF4C1547572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51" name="Ellipsi 350">
                  <a:extLst>
                    <a:ext uri="{FF2B5EF4-FFF2-40B4-BE49-F238E27FC236}">
                      <a16:creationId xmlns:a16="http://schemas.microsoft.com/office/drawing/2014/main" id="{DFCC0A4B-02BF-41FC-B8A1-06E518E1591A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89" name="Ryhmä 288">
                <a:extLst>
                  <a:ext uri="{FF2B5EF4-FFF2-40B4-BE49-F238E27FC236}">
                    <a16:creationId xmlns:a16="http://schemas.microsoft.com/office/drawing/2014/main" id="{6B464945-7FBB-41C4-95D9-B1B9E728C758}"/>
                  </a:ext>
                </a:extLst>
              </p:cNvPr>
              <p:cNvGrpSpPr/>
              <p:nvPr/>
            </p:nvGrpSpPr>
            <p:grpSpPr>
              <a:xfrm rot="17113792">
                <a:off x="6652819" y="3011408"/>
                <a:ext cx="386545" cy="252000"/>
                <a:chOff x="1031330" y="5589128"/>
                <a:chExt cx="386545" cy="252000"/>
              </a:xfrm>
            </p:grpSpPr>
            <p:sp>
              <p:nvSpPr>
                <p:cNvPr id="346" name="Ellipsi 345">
                  <a:extLst>
                    <a:ext uri="{FF2B5EF4-FFF2-40B4-BE49-F238E27FC236}">
                      <a16:creationId xmlns:a16="http://schemas.microsoft.com/office/drawing/2014/main" id="{F61300C8-C31B-448D-A80D-8D2F3141EE99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47" name="Ellipsi 346">
                  <a:extLst>
                    <a:ext uri="{FF2B5EF4-FFF2-40B4-BE49-F238E27FC236}">
                      <a16:creationId xmlns:a16="http://schemas.microsoft.com/office/drawing/2014/main" id="{2C788496-994C-4227-BE19-C06234717ADB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48" name="Ellipsi 347">
                  <a:extLst>
                    <a:ext uri="{FF2B5EF4-FFF2-40B4-BE49-F238E27FC236}">
                      <a16:creationId xmlns:a16="http://schemas.microsoft.com/office/drawing/2014/main" id="{BC55AE95-5E9C-405A-8D4B-20F23B1D4D2B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0" name="Ryhmä 289">
                <a:extLst>
                  <a:ext uri="{FF2B5EF4-FFF2-40B4-BE49-F238E27FC236}">
                    <a16:creationId xmlns:a16="http://schemas.microsoft.com/office/drawing/2014/main" id="{4B040631-3989-426E-A48E-D27084D8AA94}"/>
                  </a:ext>
                </a:extLst>
              </p:cNvPr>
              <p:cNvGrpSpPr/>
              <p:nvPr/>
            </p:nvGrpSpPr>
            <p:grpSpPr>
              <a:xfrm rot="2600747">
                <a:off x="5292589" y="2986310"/>
                <a:ext cx="386545" cy="252000"/>
                <a:chOff x="1031330" y="5589128"/>
                <a:chExt cx="386545" cy="252000"/>
              </a:xfrm>
            </p:grpSpPr>
            <p:sp>
              <p:nvSpPr>
                <p:cNvPr id="343" name="Ellipsi 342">
                  <a:extLst>
                    <a:ext uri="{FF2B5EF4-FFF2-40B4-BE49-F238E27FC236}">
                      <a16:creationId xmlns:a16="http://schemas.microsoft.com/office/drawing/2014/main" id="{85F7AA93-19A4-423C-8A13-E34BB79598A8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44" name="Ellipsi 343">
                  <a:extLst>
                    <a:ext uri="{FF2B5EF4-FFF2-40B4-BE49-F238E27FC236}">
                      <a16:creationId xmlns:a16="http://schemas.microsoft.com/office/drawing/2014/main" id="{3F770B01-2A80-41BE-A054-2EC092BE4DBE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45" name="Ellipsi 344">
                  <a:extLst>
                    <a:ext uri="{FF2B5EF4-FFF2-40B4-BE49-F238E27FC236}">
                      <a16:creationId xmlns:a16="http://schemas.microsoft.com/office/drawing/2014/main" id="{9175FB0F-8674-4579-824C-7FDAF139F7F6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1" name="Ryhmä 290">
                <a:extLst>
                  <a:ext uri="{FF2B5EF4-FFF2-40B4-BE49-F238E27FC236}">
                    <a16:creationId xmlns:a16="http://schemas.microsoft.com/office/drawing/2014/main" id="{C441D2A2-8B0D-4F65-B687-0CFBC12DBC13}"/>
                  </a:ext>
                </a:extLst>
              </p:cNvPr>
              <p:cNvGrpSpPr/>
              <p:nvPr/>
            </p:nvGrpSpPr>
            <p:grpSpPr>
              <a:xfrm rot="634607">
                <a:off x="5759347" y="3139671"/>
                <a:ext cx="386545" cy="252000"/>
                <a:chOff x="1031330" y="5589128"/>
                <a:chExt cx="386545" cy="252000"/>
              </a:xfrm>
            </p:grpSpPr>
            <p:sp>
              <p:nvSpPr>
                <p:cNvPr id="340" name="Ellipsi 339">
                  <a:extLst>
                    <a:ext uri="{FF2B5EF4-FFF2-40B4-BE49-F238E27FC236}">
                      <a16:creationId xmlns:a16="http://schemas.microsoft.com/office/drawing/2014/main" id="{D9949DD4-F279-4399-8287-94267A2BF4BF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41" name="Ellipsi 340">
                  <a:extLst>
                    <a:ext uri="{FF2B5EF4-FFF2-40B4-BE49-F238E27FC236}">
                      <a16:creationId xmlns:a16="http://schemas.microsoft.com/office/drawing/2014/main" id="{BCA4B0E0-0CF2-478E-AD41-F0E6BEB866C0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42" name="Ellipsi 341">
                  <a:extLst>
                    <a:ext uri="{FF2B5EF4-FFF2-40B4-BE49-F238E27FC236}">
                      <a16:creationId xmlns:a16="http://schemas.microsoft.com/office/drawing/2014/main" id="{AD19EC6C-4735-433B-A8C1-E482B0E6ACDD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2" name="Ryhmä 291">
                <a:extLst>
                  <a:ext uri="{FF2B5EF4-FFF2-40B4-BE49-F238E27FC236}">
                    <a16:creationId xmlns:a16="http://schemas.microsoft.com/office/drawing/2014/main" id="{00C64E88-4773-4F8E-BC56-7CE07F0A3A79}"/>
                  </a:ext>
                </a:extLst>
              </p:cNvPr>
              <p:cNvGrpSpPr/>
              <p:nvPr/>
            </p:nvGrpSpPr>
            <p:grpSpPr>
              <a:xfrm rot="12524277">
                <a:off x="5434600" y="3264379"/>
                <a:ext cx="386545" cy="252000"/>
                <a:chOff x="1031330" y="5589128"/>
                <a:chExt cx="386545" cy="252000"/>
              </a:xfrm>
            </p:grpSpPr>
            <p:sp>
              <p:nvSpPr>
                <p:cNvPr id="337" name="Ellipsi 336">
                  <a:extLst>
                    <a:ext uri="{FF2B5EF4-FFF2-40B4-BE49-F238E27FC236}">
                      <a16:creationId xmlns:a16="http://schemas.microsoft.com/office/drawing/2014/main" id="{02AFB975-7F9E-41E5-AA17-B772F4167E4D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8" name="Ellipsi 337">
                  <a:extLst>
                    <a:ext uri="{FF2B5EF4-FFF2-40B4-BE49-F238E27FC236}">
                      <a16:creationId xmlns:a16="http://schemas.microsoft.com/office/drawing/2014/main" id="{9F8DCFAA-5150-4310-A6DB-381C5252DBE5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9" name="Ellipsi 338">
                  <a:extLst>
                    <a:ext uri="{FF2B5EF4-FFF2-40B4-BE49-F238E27FC236}">
                      <a16:creationId xmlns:a16="http://schemas.microsoft.com/office/drawing/2014/main" id="{9297C70E-5F1D-46A4-A842-AF40B5B7BCDF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3" name="Ryhmä 292">
                <a:extLst>
                  <a:ext uri="{FF2B5EF4-FFF2-40B4-BE49-F238E27FC236}">
                    <a16:creationId xmlns:a16="http://schemas.microsoft.com/office/drawing/2014/main" id="{E2A15151-D997-41DB-B1CE-10F8F0791749}"/>
                  </a:ext>
                </a:extLst>
              </p:cNvPr>
              <p:cNvGrpSpPr/>
              <p:nvPr/>
            </p:nvGrpSpPr>
            <p:grpSpPr>
              <a:xfrm rot="12524277">
                <a:off x="5371937" y="3559272"/>
                <a:ext cx="386545" cy="252000"/>
                <a:chOff x="1031330" y="5589128"/>
                <a:chExt cx="386545" cy="252000"/>
              </a:xfrm>
            </p:grpSpPr>
            <p:sp>
              <p:nvSpPr>
                <p:cNvPr id="334" name="Ellipsi 333">
                  <a:extLst>
                    <a:ext uri="{FF2B5EF4-FFF2-40B4-BE49-F238E27FC236}">
                      <a16:creationId xmlns:a16="http://schemas.microsoft.com/office/drawing/2014/main" id="{5AB5BD72-D843-4871-BC9A-5421F04A2D8E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5" name="Ellipsi 334">
                  <a:extLst>
                    <a:ext uri="{FF2B5EF4-FFF2-40B4-BE49-F238E27FC236}">
                      <a16:creationId xmlns:a16="http://schemas.microsoft.com/office/drawing/2014/main" id="{CE96E850-05FE-4B01-A9F5-4706B02B1642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6" name="Ellipsi 335">
                  <a:extLst>
                    <a:ext uri="{FF2B5EF4-FFF2-40B4-BE49-F238E27FC236}">
                      <a16:creationId xmlns:a16="http://schemas.microsoft.com/office/drawing/2014/main" id="{E1D970C8-0131-4E6F-9511-CAE79E11EB0B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4" name="Ryhmä 293">
                <a:extLst>
                  <a:ext uri="{FF2B5EF4-FFF2-40B4-BE49-F238E27FC236}">
                    <a16:creationId xmlns:a16="http://schemas.microsoft.com/office/drawing/2014/main" id="{ED3A3382-3CBA-4D93-BE09-6CD1C403FC3D}"/>
                  </a:ext>
                </a:extLst>
              </p:cNvPr>
              <p:cNvGrpSpPr/>
              <p:nvPr/>
            </p:nvGrpSpPr>
            <p:grpSpPr>
              <a:xfrm rot="8002295">
                <a:off x="5793430" y="3425414"/>
                <a:ext cx="386545" cy="252000"/>
                <a:chOff x="1031330" y="5589128"/>
                <a:chExt cx="386545" cy="252000"/>
              </a:xfrm>
            </p:grpSpPr>
            <p:sp>
              <p:nvSpPr>
                <p:cNvPr id="331" name="Ellipsi 330">
                  <a:extLst>
                    <a:ext uri="{FF2B5EF4-FFF2-40B4-BE49-F238E27FC236}">
                      <a16:creationId xmlns:a16="http://schemas.microsoft.com/office/drawing/2014/main" id="{2A1D4CD1-D632-46B6-9E15-9304678670CC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2" name="Ellipsi 331">
                  <a:extLst>
                    <a:ext uri="{FF2B5EF4-FFF2-40B4-BE49-F238E27FC236}">
                      <a16:creationId xmlns:a16="http://schemas.microsoft.com/office/drawing/2014/main" id="{513339AD-2A71-45DE-8B05-5E18A20B5216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3" name="Ellipsi 332">
                  <a:extLst>
                    <a:ext uri="{FF2B5EF4-FFF2-40B4-BE49-F238E27FC236}">
                      <a16:creationId xmlns:a16="http://schemas.microsoft.com/office/drawing/2014/main" id="{B3E42666-B06D-4242-8683-7FB7BF91B2EE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5" name="Ryhmä 294">
                <a:extLst>
                  <a:ext uri="{FF2B5EF4-FFF2-40B4-BE49-F238E27FC236}">
                    <a16:creationId xmlns:a16="http://schemas.microsoft.com/office/drawing/2014/main" id="{C3A7A324-C074-4D34-9B95-5B7E6392D9B5}"/>
                  </a:ext>
                </a:extLst>
              </p:cNvPr>
              <p:cNvGrpSpPr/>
              <p:nvPr/>
            </p:nvGrpSpPr>
            <p:grpSpPr>
              <a:xfrm rot="4518659">
                <a:off x="6179407" y="3273243"/>
                <a:ext cx="386545" cy="252000"/>
                <a:chOff x="1031330" y="5589128"/>
                <a:chExt cx="386545" cy="252000"/>
              </a:xfrm>
            </p:grpSpPr>
            <p:sp>
              <p:nvSpPr>
                <p:cNvPr id="328" name="Ellipsi 327">
                  <a:extLst>
                    <a:ext uri="{FF2B5EF4-FFF2-40B4-BE49-F238E27FC236}">
                      <a16:creationId xmlns:a16="http://schemas.microsoft.com/office/drawing/2014/main" id="{C69791B5-0154-4F58-95F0-29912AB18CFE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9" name="Ellipsi 328">
                  <a:extLst>
                    <a:ext uri="{FF2B5EF4-FFF2-40B4-BE49-F238E27FC236}">
                      <a16:creationId xmlns:a16="http://schemas.microsoft.com/office/drawing/2014/main" id="{9139A01A-9AE6-4296-9D38-4A38397B4948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0" name="Ellipsi 329">
                  <a:extLst>
                    <a:ext uri="{FF2B5EF4-FFF2-40B4-BE49-F238E27FC236}">
                      <a16:creationId xmlns:a16="http://schemas.microsoft.com/office/drawing/2014/main" id="{573A4BE2-A0AF-455E-BDCD-A6027245B1FD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6" name="Ryhmä 295">
                <a:extLst>
                  <a:ext uri="{FF2B5EF4-FFF2-40B4-BE49-F238E27FC236}">
                    <a16:creationId xmlns:a16="http://schemas.microsoft.com/office/drawing/2014/main" id="{D1DAE582-BC5A-411C-9AAE-EC7CFB61EB10}"/>
                  </a:ext>
                </a:extLst>
              </p:cNvPr>
              <p:cNvGrpSpPr/>
              <p:nvPr/>
            </p:nvGrpSpPr>
            <p:grpSpPr>
              <a:xfrm rot="19425004">
                <a:off x="6655284" y="3379097"/>
                <a:ext cx="386545" cy="252000"/>
                <a:chOff x="1031330" y="5589128"/>
                <a:chExt cx="386545" cy="252000"/>
              </a:xfrm>
            </p:grpSpPr>
            <p:sp>
              <p:nvSpPr>
                <p:cNvPr id="325" name="Ellipsi 324">
                  <a:extLst>
                    <a:ext uri="{FF2B5EF4-FFF2-40B4-BE49-F238E27FC236}">
                      <a16:creationId xmlns:a16="http://schemas.microsoft.com/office/drawing/2014/main" id="{98BEA9FC-6C37-451D-A544-3AF05CF4D947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6" name="Ellipsi 325">
                  <a:extLst>
                    <a:ext uri="{FF2B5EF4-FFF2-40B4-BE49-F238E27FC236}">
                      <a16:creationId xmlns:a16="http://schemas.microsoft.com/office/drawing/2014/main" id="{A0335750-6BE2-49DD-91B0-33A851946FD2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7" name="Ellipsi 326">
                  <a:extLst>
                    <a:ext uri="{FF2B5EF4-FFF2-40B4-BE49-F238E27FC236}">
                      <a16:creationId xmlns:a16="http://schemas.microsoft.com/office/drawing/2014/main" id="{5B13BA44-0217-4E48-AEFA-BFD1E43E8003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7" name="Ryhmä 296">
                <a:extLst>
                  <a:ext uri="{FF2B5EF4-FFF2-40B4-BE49-F238E27FC236}">
                    <a16:creationId xmlns:a16="http://schemas.microsoft.com/office/drawing/2014/main" id="{5BE4B34B-2729-46DA-B9E4-D7214144BF38}"/>
                  </a:ext>
                </a:extLst>
              </p:cNvPr>
              <p:cNvGrpSpPr/>
              <p:nvPr/>
            </p:nvGrpSpPr>
            <p:grpSpPr>
              <a:xfrm rot="14508149">
                <a:off x="6734213" y="3717903"/>
                <a:ext cx="386545" cy="252000"/>
                <a:chOff x="1031330" y="5589128"/>
                <a:chExt cx="386545" cy="252000"/>
              </a:xfrm>
            </p:grpSpPr>
            <p:sp>
              <p:nvSpPr>
                <p:cNvPr id="322" name="Ellipsi 321">
                  <a:extLst>
                    <a:ext uri="{FF2B5EF4-FFF2-40B4-BE49-F238E27FC236}">
                      <a16:creationId xmlns:a16="http://schemas.microsoft.com/office/drawing/2014/main" id="{7139E888-D951-4A2D-8766-AD1902FE38AD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3" name="Ellipsi 322">
                  <a:extLst>
                    <a:ext uri="{FF2B5EF4-FFF2-40B4-BE49-F238E27FC236}">
                      <a16:creationId xmlns:a16="http://schemas.microsoft.com/office/drawing/2014/main" id="{8ECA4F3B-DC34-457D-824A-4EDEEA37A3AD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4" name="Ellipsi 323">
                  <a:extLst>
                    <a:ext uri="{FF2B5EF4-FFF2-40B4-BE49-F238E27FC236}">
                      <a16:creationId xmlns:a16="http://schemas.microsoft.com/office/drawing/2014/main" id="{C280833B-8CF7-4FCB-9DA0-7669F9A6956E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8" name="Ryhmä 297">
                <a:extLst>
                  <a:ext uri="{FF2B5EF4-FFF2-40B4-BE49-F238E27FC236}">
                    <a16:creationId xmlns:a16="http://schemas.microsoft.com/office/drawing/2014/main" id="{DBA14B7C-1185-468C-9122-E6A91D473183}"/>
                  </a:ext>
                </a:extLst>
              </p:cNvPr>
              <p:cNvGrpSpPr/>
              <p:nvPr/>
            </p:nvGrpSpPr>
            <p:grpSpPr>
              <a:xfrm rot="12175038">
                <a:off x="6357472" y="3591032"/>
                <a:ext cx="386545" cy="252000"/>
                <a:chOff x="1031330" y="5589128"/>
                <a:chExt cx="386545" cy="252000"/>
              </a:xfrm>
            </p:grpSpPr>
            <p:sp>
              <p:nvSpPr>
                <p:cNvPr id="319" name="Ellipsi 318">
                  <a:extLst>
                    <a:ext uri="{FF2B5EF4-FFF2-40B4-BE49-F238E27FC236}">
                      <a16:creationId xmlns:a16="http://schemas.microsoft.com/office/drawing/2014/main" id="{4A89C820-82E5-4E0C-A027-0A1BB7C24F02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0" name="Ellipsi 319">
                  <a:extLst>
                    <a:ext uri="{FF2B5EF4-FFF2-40B4-BE49-F238E27FC236}">
                      <a16:creationId xmlns:a16="http://schemas.microsoft.com/office/drawing/2014/main" id="{55D8AEBD-44D0-4A37-AA79-F7D9B58C03A9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1" name="Ellipsi 320">
                  <a:extLst>
                    <a:ext uri="{FF2B5EF4-FFF2-40B4-BE49-F238E27FC236}">
                      <a16:creationId xmlns:a16="http://schemas.microsoft.com/office/drawing/2014/main" id="{38DA4593-E024-43AA-AFFC-0ABE6CFA8E47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299" name="Ryhmä 298">
                <a:extLst>
                  <a:ext uri="{FF2B5EF4-FFF2-40B4-BE49-F238E27FC236}">
                    <a16:creationId xmlns:a16="http://schemas.microsoft.com/office/drawing/2014/main" id="{F69BAFE3-0F18-42F2-9CA5-79A7275EAA96}"/>
                  </a:ext>
                </a:extLst>
              </p:cNvPr>
              <p:cNvGrpSpPr/>
              <p:nvPr/>
            </p:nvGrpSpPr>
            <p:grpSpPr>
              <a:xfrm rot="9106735">
                <a:off x="5938003" y="3724838"/>
                <a:ext cx="386545" cy="252000"/>
                <a:chOff x="1031330" y="5589128"/>
                <a:chExt cx="386545" cy="252000"/>
              </a:xfrm>
            </p:grpSpPr>
            <p:sp>
              <p:nvSpPr>
                <p:cNvPr id="316" name="Ellipsi 315">
                  <a:extLst>
                    <a:ext uri="{FF2B5EF4-FFF2-40B4-BE49-F238E27FC236}">
                      <a16:creationId xmlns:a16="http://schemas.microsoft.com/office/drawing/2014/main" id="{AB907F26-72EA-4060-BC41-9EB06EE14E97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17" name="Ellipsi 316">
                  <a:extLst>
                    <a:ext uri="{FF2B5EF4-FFF2-40B4-BE49-F238E27FC236}">
                      <a16:creationId xmlns:a16="http://schemas.microsoft.com/office/drawing/2014/main" id="{C6CBE9D3-8868-4705-93D6-71767F3AC227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18" name="Ellipsi 317">
                  <a:extLst>
                    <a:ext uri="{FF2B5EF4-FFF2-40B4-BE49-F238E27FC236}">
                      <a16:creationId xmlns:a16="http://schemas.microsoft.com/office/drawing/2014/main" id="{5613DEA6-AB9F-477E-9978-1C1EF33676B7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00" name="Ryhmä 299">
                <a:extLst>
                  <a:ext uri="{FF2B5EF4-FFF2-40B4-BE49-F238E27FC236}">
                    <a16:creationId xmlns:a16="http://schemas.microsoft.com/office/drawing/2014/main" id="{9299F5F4-DBE2-4EB2-9EA0-E3E04E8DE182}"/>
                  </a:ext>
                </a:extLst>
              </p:cNvPr>
              <p:cNvGrpSpPr/>
              <p:nvPr/>
            </p:nvGrpSpPr>
            <p:grpSpPr>
              <a:xfrm rot="1107959">
                <a:off x="6456250" y="4003114"/>
                <a:ext cx="386545" cy="252000"/>
                <a:chOff x="1031330" y="5589128"/>
                <a:chExt cx="386545" cy="252000"/>
              </a:xfrm>
            </p:grpSpPr>
            <p:sp>
              <p:nvSpPr>
                <p:cNvPr id="313" name="Ellipsi 312">
                  <a:extLst>
                    <a:ext uri="{FF2B5EF4-FFF2-40B4-BE49-F238E27FC236}">
                      <a16:creationId xmlns:a16="http://schemas.microsoft.com/office/drawing/2014/main" id="{30598A35-1BD5-450B-90B0-E24DBD46FAB0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14" name="Ellipsi 313">
                  <a:extLst>
                    <a:ext uri="{FF2B5EF4-FFF2-40B4-BE49-F238E27FC236}">
                      <a16:creationId xmlns:a16="http://schemas.microsoft.com/office/drawing/2014/main" id="{3947ECB6-6723-4385-AF98-D442BF309CD8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15" name="Ellipsi 314">
                  <a:extLst>
                    <a:ext uri="{FF2B5EF4-FFF2-40B4-BE49-F238E27FC236}">
                      <a16:creationId xmlns:a16="http://schemas.microsoft.com/office/drawing/2014/main" id="{A96E5013-5B09-4F2D-958B-749B57821CCD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01" name="Ryhmä 300">
                <a:extLst>
                  <a:ext uri="{FF2B5EF4-FFF2-40B4-BE49-F238E27FC236}">
                    <a16:creationId xmlns:a16="http://schemas.microsoft.com/office/drawing/2014/main" id="{E05335ED-9246-430E-8F74-3B62B77CEC82}"/>
                  </a:ext>
                </a:extLst>
              </p:cNvPr>
              <p:cNvGrpSpPr/>
              <p:nvPr/>
            </p:nvGrpSpPr>
            <p:grpSpPr>
              <a:xfrm rot="19189333">
                <a:off x="6049829" y="4039534"/>
                <a:ext cx="386545" cy="252000"/>
                <a:chOff x="1031330" y="5589128"/>
                <a:chExt cx="386545" cy="252000"/>
              </a:xfrm>
            </p:grpSpPr>
            <p:sp>
              <p:nvSpPr>
                <p:cNvPr id="310" name="Ellipsi 309">
                  <a:extLst>
                    <a:ext uri="{FF2B5EF4-FFF2-40B4-BE49-F238E27FC236}">
                      <a16:creationId xmlns:a16="http://schemas.microsoft.com/office/drawing/2014/main" id="{E123635E-5B97-44C5-A776-1D256B5CE0CB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11" name="Ellipsi 310">
                  <a:extLst>
                    <a:ext uri="{FF2B5EF4-FFF2-40B4-BE49-F238E27FC236}">
                      <a16:creationId xmlns:a16="http://schemas.microsoft.com/office/drawing/2014/main" id="{7ACCE384-78A6-44FD-9D32-8D1E5C07ADE0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12" name="Ellipsi 311">
                  <a:extLst>
                    <a:ext uri="{FF2B5EF4-FFF2-40B4-BE49-F238E27FC236}">
                      <a16:creationId xmlns:a16="http://schemas.microsoft.com/office/drawing/2014/main" id="{8A665A08-EC50-4E6C-A722-B5C3176CAF92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02" name="Ryhmä 301">
                <a:extLst>
                  <a:ext uri="{FF2B5EF4-FFF2-40B4-BE49-F238E27FC236}">
                    <a16:creationId xmlns:a16="http://schemas.microsoft.com/office/drawing/2014/main" id="{B20D851D-0A1F-457C-9367-84E36056146E}"/>
                  </a:ext>
                </a:extLst>
              </p:cNvPr>
              <p:cNvGrpSpPr/>
              <p:nvPr/>
            </p:nvGrpSpPr>
            <p:grpSpPr>
              <a:xfrm rot="4022673">
                <a:off x="5284076" y="3931216"/>
                <a:ext cx="386545" cy="252000"/>
                <a:chOff x="1031330" y="5589128"/>
                <a:chExt cx="386545" cy="252000"/>
              </a:xfrm>
            </p:grpSpPr>
            <p:sp>
              <p:nvSpPr>
                <p:cNvPr id="307" name="Ellipsi 306">
                  <a:extLst>
                    <a:ext uri="{FF2B5EF4-FFF2-40B4-BE49-F238E27FC236}">
                      <a16:creationId xmlns:a16="http://schemas.microsoft.com/office/drawing/2014/main" id="{2FE92C0C-EBC3-4ED5-A4EF-9125AE99A177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08" name="Ellipsi 307">
                  <a:extLst>
                    <a:ext uri="{FF2B5EF4-FFF2-40B4-BE49-F238E27FC236}">
                      <a16:creationId xmlns:a16="http://schemas.microsoft.com/office/drawing/2014/main" id="{94DD807C-20D0-43D0-B1DE-F839532CA2A9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09" name="Ellipsi 308">
                  <a:extLst>
                    <a:ext uri="{FF2B5EF4-FFF2-40B4-BE49-F238E27FC236}">
                      <a16:creationId xmlns:a16="http://schemas.microsoft.com/office/drawing/2014/main" id="{FD9C9C2E-7B92-4319-9A29-513633E4ADE7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03" name="Ryhmä 302">
                <a:extLst>
                  <a:ext uri="{FF2B5EF4-FFF2-40B4-BE49-F238E27FC236}">
                    <a16:creationId xmlns:a16="http://schemas.microsoft.com/office/drawing/2014/main" id="{47F7EE3C-436E-4E0B-9711-C506A9346029}"/>
                  </a:ext>
                </a:extLst>
              </p:cNvPr>
              <p:cNvGrpSpPr/>
              <p:nvPr/>
            </p:nvGrpSpPr>
            <p:grpSpPr>
              <a:xfrm rot="4997838">
                <a:off x="5604644" y="3887459"/>
                <a:ext cx="386545" cy="252000"/>
                <a:chOff x="1031330" y="5589128"/>
                <a:chExt cx="386545" cy="252000"/>
              </a:xfrm>
            </p:grpSpPr>
            <p:sp>
              <p:nvSpPr>
                <p:cNvPr id="304" name="Ellipsi 303">
                  <a:extLst>
                    <a:ext uri="{FF2B5EF4-FFF2-40B4-BE49-F238E27FC236}">
                      <a16:creationId xmlns:a16="http://schemas.microsoft.com/office/drawing/2014/main" id="{B37E64BC-8A5F-4D2C-9A49-6138C6A9EC22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05" name="Ellipsi 304">
                  <a:extLst>
                    <a:ext uri="{FF2B5EF4-FFF2-40B4-BE49-F238E27FC236}">
                      <a16:creationId xmlns:a16="http://schemas.microsoft.com/office/drawing/2014/main" id="{381FA33C-A59E-4BDA-9082-BCF5C8BD4717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06" name="Ellipsi 305">
                  <a:extLst>
                    <a:ext uri="{FF2B5EF4-FFF2-40B4-BE49-F238E27FC236}">
                      <a16:creationId xmlns:a16="http://schemas.microsoft.com/office/drawing/2014/main" id="{4C8B13E3-1B9B-49EE-A77B-1F1DC2CABDF5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  <p:grpSp>
          <p:nvGrpSpPr>
            <p:cNvPr id="436" name="Ryhmä 435">
              <a:extLst>
                <a:ext uri="{FF2B5EF4-FFF2-40B4-BE49-F238E27FC236}">
                  <a16:creationId xmlns:a16="http://schemas.microsoft.com/office/drawing/2014/main" id="{BEB3E72B-59C5-48E1-A32E-28587A625906}"/>
                </a:ext>
              </a:extLst>
            </p:cNvPr>
            <p:cNvGrpSpPr/>
            <p:nvPr/>
          </p:nvGrpSpPr>
          <p:grpSpPr>
            <a:xfrm>
              <a:off x="1018892" y="2934806"/>
              <a:ext cx="1832007" cy="1848034"/>
              <a:chOff x="5187928" y="4749218"/>
              <a:chExt cx="1832007" cy="1848034"/>
            </a:xfrm>
          </p:grpSpPr>
          <p:sp>
            <p:nvSpPr>
              <p:cNvPr id="267" name="Suorakulmio: Pyöristetyt kulmat 266">
                <a:extLst>
                  <a:ext uri="{FF2B5EF4-FFF2-40B4-BE49-F238E27FC236}">
                    <a16:creationId xmlns:a16="http://schemas.microsoft.com/office/drawing/2014/main" id="{E78EC642-FF0F-4FF9-B885-92DA77DD6BBD}"/>
                  </a:ext>
                </a:extLst>
              </p:cNvPr>
              <p:cNvSpPr/>
              <p:nvPr/>
            </p:nvSpPr>
            <p:spPr>
              <a:xfrm>
                <a:off x="5187928" y="4797252"/>
                <a:ext cx="1800000" cy="1800000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364" name="Ryhmä 363">
                <a:extLst>
                  <a:ext uri="{FF2B5EF4-FFF2-40B4-BE49-F238E27FC236}">
                    <a16:creationId xmlns:a16="http://schemas.microsoft.com/office/drawing/2014/main" id="{D9B33B3C-86C8-42FA-8271-D31A4BDF5FCF}"/>
                  </a:ext>
                </a:extLst>
              </p:cNvPr>
              <p:cNvGrpSpPr/>
              <p:nvPr/>
            </p:nvGrpSpPr>
            <p:grpSpPr>
              <a:xfrm rot="7512586">
                <a:off x="5827105" y="6251051"/>
                <a:ext cx="386545" cy="252000"/>
                <a:chOff x="1031330" y="5589128"/>
                <a:chExt cx="386545" cy="252000"/>
              </a:xfrm>
            </p:grpSpPr>
            <p:sp>
              <p:nvSpPr>
                <p:cNvPr id="365" name="Ellipsi 364">
                  <a:extLst>
                    <a:ext uri="{FF2B5EF4-FFF2-40B4-BE49-F238E27FC236}">
                      <a16:creationId xmlns:a16="http://schemas.microsoft.com/office/drawing/2014/main" id="{D63E7733-8F51-4FFD-9AD7-2E823B160F95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66" name="Ellipsi 365">
                  <a:extLst>
                    <a:ext uri="{FF2B5EF4-FFF2-40B4-BE49-F238E27FC236}">
                      <a16:creationId xmlns:a16="http://schemas.microsoft.com/office/drawing/2014/main" id="{988DDAEC-DFB0-4830-AF36-91F0D98B3FDA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67" name="Ellipsi 366">
                  <a:extLst>
                    <a:ext uri="{FF2B5EF4-FFF2-40B4-BE49-F238E27FC236}">
                      <a16:creationId xmlns:a16="http://schemas.microsoft.com/office/drawing/2014/main" id="{D63AFED2-A48D-4AB1-A192-400892BDAA82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68" name="Ryhmä 367">
                <a:extLst>
                  <a:ext uri="{FF2B5EF4-FFF2-40B4-BE49-F238E27FC236}">
                    <a16:creationId xmlns:a16="http://schemas.microsoft.com/office/drawing/2014/main" id="{E4F957C1-4867-4B4F-B348-1A364BBD2810}"/>
                  </a:ext>
                </a:extLst>
              </p:cNvPr>
              <p:cNvGrpSpPr/>
              <p:nvPr/>
            </p:nvGrpSpPr>
            <p:grpSpPr>
              <a:xfrm rot="4097081">
                <a:off x="5512083" y="6038123"/>
                <a:ext cx="386545" cy="252000"/>
                <a:chOff x="1031330" y="5589128"/>
                <a:chExt cx="386545" cy="252000"/>
              </a:xfrm>
            </p:grpSpPr>
            <p:sp>
              <p:nvSpPr>
                <p:cNvPr id="369" name="Ellipsi 368">
                  <a:extLst>
                    <a:ext uri="{FF2B5EF4-FFF2-40B4-BE49-F238E27FC236}">
                      <a16:creationId xmlns:a16="http://schemas.microsoft.com/office/drawing/2014/main" id="{C7BAA8A1-5EC9-4796-81D3-3AC59CC46727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70" name="Ellipsi 369">
                  <a:extLst>
                    <a:ext uri="{FF2B5EF4-FFF2-40B4-BE49-F238E27FC236}">
                      <a16:creationId xmlns:a16="http://schemas.microsoft.com/office/drawing/2014/main" id="{DE3D2988-B922-4703-9D7E-DA2C9713AB1A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71" name="Ellipsi 370">
                  <a:extLst>
                    <a:ext uri="{FF2B5EF4-FFF2-40B4-BE49-F238E27FC236}">
                      <a16:creationId xmlns:a16="http://schemas.microsoft.com/office/drawing/2014/main" id="{41EBD6C5-2531-4EB5-8B54-4E799F076DD5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72" name="Ryhmä 371">
                <a:extLst>
                  <a:ext uri="{FF2B5EF4-FFF2-40B4-BE49-F238E27FC236}">
                    <a16:creationId xmlns:a16="http://schemas.microsoft.com/office/drawing/2014/main" id="{77CAFCA7-A34D-4D05-8239-1FEA55D782F7}"/>
                  </a:ext>
                </a:extLst>
              </p:cNvPr>
              <p:cNvGrpSpPr/>
              <p:nvPr/>
            </p:nvGrpSpPr>
            <p:grpSpPr>
              <a:xfrm rot="6630898">
                <a:off x="5196625" y="6234180"/>
                <a:ext cx="386545" cy="252000"/>
                <a:chOff x="1031330" y="5589128"/>
                <a:chExt cx="386545" cy="252000"/>
              </a:xfrm>
            </p:grpSpPr>
            <p:sp>
              <p:nvSpPr>
                <p:cNvPr id="373" name="Ellipsi 372">
                  <a:extLst>
                    <a:ext uri="{FF2B5EF4-FFF2-40B4-BE49-F238E27FC236}">
                      <a16:creationId xmlns:a16="http://schemas.microsoft.com/office/drawing/2014/main" id="{8B44222E-D7F2-4816-8DF4-BE9A241AB32C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74" name="Ellipsi 373">
                  <a:extLst>
                    <a:ext uri="{FF2B5EF4-FFF2-40B4-BE49-F238E27FC236}">
                      <a16:creationId xmlns:a16="http://schemas.microsoft.com/office/drawing/2014/main" id="{B9FA3B42-483C-4791-94FF-DD75A2C306E2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75" name="Ellipsi 374">
                  <a:extLst>
                    <a:ext uri="{FF2B5EF4-FFF2-40B4-BE49-F238E27FC236}">
                      <a16:creationId xmlns:a16="http://schemas.microsoft.com/office/drawing/2014/main" id="{A31AFAFD-6C0A-454E-8C19-1AE60F257E2B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76" name="Ryhmä 375">
                <a:extLst>
                  <a:ext uri="{FF2B5EF4-FFF2-40B4-BE49-F238E27FC236}">
                    <a16:creationId xmlns:a16="http://schemas.microsoft.com/office/drawing/2014/main" id="{84841CCF-5196-4307-807C-9DA54FECF243}"/>
                  </a:ext>
                </a:extLst>
              </p:cNvPr>
              <p:cNvGrpSpPr/>
              <p:nvPr/>
            </p:nvGrpSpPr>
            <p:grpSpPr>
              <a:xfrm rot="7155832">
                <a:off x="6409237" y="6256798"/>
                <a:ext cx="386545" cy="252000"/>
                <a:chOff x="1031330" y="5589128"/>
                <a:chExt cx="386545" cy="252000"/>
              </a:xfrm>
            </p:grpSpPr>
            <p:sp>
              <p:nvSpPr>
                <p:cNvPr id="377" name="Ellipsi 376">
                  <a:extLst>
                    <a:ext uri="{FF2B5EF4-FFF2-40B4-BE49-F238E27FC236}">
                      <a16:creationId xmlns:a16="http://schemas.microsoft.com/office/drawing/2014/main" id="{A3EE7034-A3C5-46D2-B9D4-1107A59CAFDE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78" name="Ellipsi 377">
                  <a:extLst>
                    <a:ext uri="{FF2B5EF4-FFF2-40B4-BE49-F238E27FC236}">
                      <a16:creationId xmlns:a16="http://schemas.microsoft.com/office/drawing/2014/main" id="{1252325C-E536-40B7-9B21-4BAFB8BC9A15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79" name="Ellipsi 378">
                  <a:extLst>
                    <a:ext uri="{FF2B5EF4-FFF2-40B4-BE49-F238E27FC236}">
                      <a16:creationId xmlns:a16="http://schemas.microsoft.com/office/drawing/2014/main" id="{23020685-9C57-45BA-A1BB-EC216E48D548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80" name="Ryhmä 379">
                <a:extLst>
                  <a:ext uri="{FF2B5EF4-FFF2-40B4-BE49-F238E27FC236}">
                    <a16:creationId xmlns:a16="http://schemas.microsoft.com/office/drawing/2014/main" id="{65C634CA-B9DD-4578-8CA8-5E17D0C9F4D0}"/>
                  </a:ext>
                </a:extLst>
              </p:cNvPr>
              <p:cNvGrpSpPr/>
              <p:nvPr/>
            </p:nvGrpSpPr>
            <p:grpSpPr>
              <a:xfrm rot="4579051">
                <a:off x="6121604" y="6044462"/>
                <a:ext cx="386545" cy="252000"/>
                <a:chOff x="1031330" y="5589128"/>
                <a:chExt cx="386545" cy="252000"/>
              </a:xfrm>
            </p:grpSpPr>
            <p:sp>
              <p:nvSpPr>
                <p:cNvPr id="381" name="Ellipsi 380">
                  <a:extLst>
                    <a:ext uri="{FF2B5EF4-FFF2-40B4-BE49-F238E27FC236}">
                      <a16:creationId xmlns:a16="http://schemas.microsoft.com/office/drawing/2014/main" id="{6E782745-2911-4CCF-9274-1C4BF8CED05E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82" name="Ellipsi 381">
                  <a:extLst>
                    <a:ext uri="{FF2B5EF4-FFF2-40B4-BE49-F238E27FC236}">
                      <a16:creationId xmlns:a16="http://schemas.microsoft.com/office/drawing/2014/main" id="{0CF234B2-BE21-4E48-9D16-16482F3E4904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83" name="Ellipsi 382">
                  <a:extLst>
                    <a:ext uri="{FF2B5EF4-FFF2-40B4-BE49-F238E27FC236}">
                      <a16:creationId xmlns:a16="http://schemas.microsoft.com/office/drawing/2014/main" id="{A2CC54E8-DDB7-43A6-8E3E-5FAA5ABFCA19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84" name="Ryhmä 383">
                <a:extLst>
                  <a:ext uri="{FF2B5EF4-FFF2-40B4-BE49-F238E27FC236}">
                    <a16:creationId xmlns:a16="http://schemas.microsoft.com/office/drawing/2014/main" id="{AEC79DE7-54A7-44A9-BAFE-49516E4A9EE6}"/>
                  </a:ext>
                </a:extLst>
              </p:cNvPr>
              <p:cNvGrpSpPr/>
              <p:nvPr/>
            </p:nvGrpSpPr>
            <p:grpSpPr>
              <a:xfrm rot="151699">
                <a:off x="5483069" y="5669652"/>
                <a:ext cx="386545" cy="252000"/>
                <a:chOff x="1031330" y="5589128"/>
                <a:chExt cx="386545" cy="252000"/>
              </a:xfrm>
            </p:grpSpPr>
            <p:sp>
              <p:nvSpPr>
                <p:cNvPr id="385" name="Ellipsi 384">
                  <a:extLst>
                    <a:ext uri="{FF2B5EF4-FFF2-40B4-BE49-F238E27FC236}">
                      <a16:creationId xmlns:a16="http://schemas.microsoft.com/office/drawing/2014/main" id="{40207CE5-832B-41EF-8BF4-79C98DA9B664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86" name="Ellipsi 385">
                  <a:extLst>
                    <a:ext uri="{FF2B5EF4-FFF2-40B4-BE49-F238E27FC236}">
                      <a16:creationId xmlns:a16="http://schemas.microsoft.com/office/drawing/2014/main" id="{C4D3F162-3BF9-4AB5-BCAB-4C60390A669F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87" name="Ellipsi 386">
                  <a:extLst>
                    <a:ext uri="{FF2B5EF4-FFF2-40B4-BE49-F238E27FC236}">
                      <a16:creationId xmlns:a16="http://schemas.microsoft.com/office/drawing/2014/main" id="{2CAA32A3-EF04-4E59-904C-152C11226F5E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88" name="Ryhmä 387">
                <a:extLst>
                  <a:ext uri="{FF2B5EF4-FFF2-40B4-BE49-F238E27FC236}">
                    <a16:creationId xmlns:a16="http://schemas.microsoft.com/office/drawing/2014/main" id="{CAB9F7FD-25A5-4C4E-9804-09CA32F34FBB}"/>
                  </a:ext>
                </a:extLst>
              </p:cNvPr>
              <p:cNvGrpSpPr/>
              <p:nvPr/>
            </p:nvGrpSpPr>
            <p:grpSpPr>
              <a:xfrm rot="184644">
                <a:off x="6141206" y="5671443"/>
                <a:ext cx="386545" cy="252000"/>
                <a:chOff x="1031330" y="5589128"/>
                <a:chExt cx="386545" cy="252000"/>
              </a:xfrm>
            </p:grpSpPr>
            <p:sp>
              <p:nvSpPr>
                <p:cNvPr id="389" name="Ellipsi 388">
                  <a:extLst>
                    <a:ext uri="{FF2B5EF4-FFF2-40B4-BE49-F238E27FC236}">
                      <a16:creationId xmlns:a16="http://schemas.microsoft.com/office/drawing/2014/main" id="{9EF4D136-EEF1-4AAE-AC9A-4279F58256A3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90" name="Ellipsi 389">
                  <a:extLst>
                    <a:ext uri="{FF2B5EF4-FFF2-40B4-BE49-F238E27FC236}">
                      <a16:creationId xmlns:a16="http://schemas.microsoft.com/office/drawing/2014/main" id="{DF25B905-1D99-4300-9A0B-B51C0F3A2DFC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91" name="Ellipsi 390">
                  <a:extLst>
                    <a:ext uri="{FF2B5EF4-FFF2-40B4-BE49-F238E27FC236}">
                      <a16:creationId xmlns:a16="http://schemas.microsoft.com/office/drawing/2014/main" id="{DEE3904D-1229-422A-9CAC-3F1DC99629E1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92" name="Ryhmä 391">
                <a:extLst>
                  <a:ext uri="{FF2B5EF4-FFF2-40B4-BE49-F238E27FC236}">
                    <a16:creationId xmlns:a16="http://schemas.microsoft.com/office/drawing/2014/main" id="{823883E7-06B8-432D-A3BE-B4B0425042DC}"/>
                  </a:ext>
                </a:extLst>
              </p:cNvPr>
              <p:cNvGrpSpPr/>
              <p:nvPr/>
            </p:nvGrpSpPr>
            <p:grpSpPr>
              <a:xfrm rot="444499">
                <a:off x="6633390" y="5659277"/>
                <a:ext cx="386545" cy="252000"/>
                <a:chOff x="1031330" y="5589128"/>
                <a:chExt cx="386545" cy="252000"/>
              </a:xfrm>
            </p:grpSpPr>
            <p:sp>
              <p:nvSpPr>
                <p:cNvPr id="393" name="Ellipsi 392">
                  <a:extLst>
                    <a:ext uri="{FF2B5EF4-FFF2-40B4-BE49-F238E27FC236}">
                      <a16:creationId xmlns:a16="http://schemas.microsoft.com/office/drawing/2014/main" id="{99EC1EB7-A5D0-4288-AAC1-AD9825044435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94" name="Ellipsi 393">
                  <a:extLst>
                    <a:ext uri="{FF2B5EF4-FFF2-40B4-BE49-F238E27FC236}">
                      <a16:creationId xmlns:a16="http://schemas.microsoft.com/office/drawing/2014/main" id="{24756D85-8BDC-4DCF-AD1E-3D04582DFF40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95" name="Ellipsi 394">
                  <a:extLst>
                    <a:ext uri="{FF2B5EF4-FFF2-40B4-BE49-F238E27FC236}">
                      <a16:creationId xmlns:a16="http://schemas.microsoft.com/office/drawing/2014/main" id="{82B4BE28-5E02-4A34-B1C0-15EA63037056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396" name="Ryhmä 395">
                <a:extLst>
                  <a:ext uri="{FF2B5EF4-FFF2-40B4-BE49-F238E27FC236}">
                    <a16:creationId xmlns:a16="http://schemas.microsoft.com/office/drawing/2014/main" id="{05B01B75-8E54-42F8-88C0-AFF7FD3B1269}"/>
                  </a:ext>
                </a:extLst>
              </p:cNvPr>
              <p:cNvGrpSpPr/>
              <p:nvPr/>
            </p:nvGrpSpPr>
            <p:grpSpPr>
              <a:xfrm rot="18754569">
                <a:off x="5197434" y="5402778"/>
                <a:ext cx="386545" cy="252000"/>
                <a:chOff x="1031330" y="5589128"/>
                <a:chExt cx="386545" cy="252000"/>
              </a:xfrm>
            </p:grpSpPr>
            <p:sp>
              <p:nvSpPr>
                <p:cNvPr id="397" name="Ellipsi 396">
                  <a:extLst>
                    <a:ext uri="{FF2B5EF4-FFF2-40B4-BE49-F238E27FC236}">
                      <a16:creationId xmlns:a16="http://schemas.microsoft.com/office/drawing/2014/main" id="{9B32E304-7C56-4772-8C0D-F15CF13ACAA1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98" name="Ellipsi 397">
                  <a:extLst>
                    <a:ext uri="{FF2B5EF4-FFF2-40B4-BE49-F238E27FC236}">
                      <a16:creationId xmlns:a16="http://schemas.microsoft.com/office/drawing/2014/main" id="{172F7C48-0866-49C5-B65A-67EAEC053978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99" name="Ellipsi 398">
                  <a:extLst>
                    <a:ext uri="{FF2B5EF4-FFF2-40B4-BE49-F238E27FC236}">
                      <a16:creationId xmlns:a16="http://schemas.microsoft.com/office/drawing/2014/main" id="{812DF019-D1BF-45C9-8FA3-B0AFF552BC04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00" name="Ryhmä 399">
                <a:extLst>
                  <a:ext uri="{FF2B5EF4-FFF2-40B4-BE49-F238E27FC236}">
                    <a16:creationId xmlns:a16="http://schemas.microsoft.com/office/drawing/2014/main" id="{CC2FBFFE-0F0B-4A02-8991-B229F5F034AA}"/>
                  </a:ext>
                </a:extLst>
              </p:cNvPr>
              <p:cNvGrpSpPr/>
              <p:nvPr/>
            </p:nvGrpSpPr>
            <p:grpSpPr>
              <a:xfrm rot="18754569">
                <a:off x="5850519" y="5430029"/>
                <a:ext cx="386545" cy="252000"/>
                <a:chOff x="1031330" y="5589128"/>
                <a:chExt cx="386545" cy="252000"/>
              </a:xfrm>
            </p:grpSpPr>
            <p:sp>
              <p:nvSpPr>
                <p:cNvPr id="401" name="Ellipsi 400">
                  <a:extLst>
                    <a:ext uri="{FF2B5EF4-FFF2-40B4-BE49-F238E27FC236}">
                      <a16:creationId xmlns:a16="http://schemas.microsoft.com/office/drawing/2014/main" id="{AC284D57-DCC1-48FB-A37C-2F62ACB0869C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02" name="Ellipsi 401">
                  <a:extLst>
                    <a:ext uri="{FF2B5EF4-FFF2-40B4-BE49-F238E27FC236}">
                      <a16:creationId xmlns:a16="http://schemas.microsoft.com/office/drawing/2014/main" id="{86FEBE6B-3E41-47E5-8310-C57098250D24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03" name="Ellipsi 402">
                  <a:extLst>
                    <a:ext uri="{FF2B5EF4-FFF2-40B4-BE49-F238E27FC236}">
                      <a16:creationId xmlns:a16="http://schemas.microsoft.com/office/drawing/2014/main" id="{1D3C1E15-BA78-42CF-AC1F-381E9DEF1ED9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04" name="Ryhmä 403">
                <a:extLst>
                  <a:ext uri="{FF2B5EF4-FFF2-40B4-BE49-F238E27FC236}">
                    <a16:creationId xmlns:a16="http://schemas.microsoft.com/office/drawing/2014/main" id="{8D1F39F9-3001-4DEE-ABEB-CF9B66B85D89}"/>
                  </a:ext>
                </a:extLst>
              </p:cNvPr>
              <p:cNvGrpSpPr/>
              <p:nvPr/>
            </p:nvGrpSpPr>
            <p:grpSpPr>
              <a:xfrm rot="18754569">
                <a:off x="6361318" y="5411644"/>
                <a:ext cx="386545" cy="252000"/>
                <a:chOff x="1031330" y="5589128"/>
                <a:chExt cx="386545" cy="252000"/>
              </a:xfrm>
            </p:grpSpPr>
            <p:sp>
              <p:nvSpPr>
                <p:cNvPr id="405" name="Ellipsi 404">
                  <a:extLst>
                    <a:ext uri="{FF2B5EF4-FFF2-40B4-BE49-F238E27FC236}">
                      <a16:creationId xmlns:a16="http://schemas.microsoft.com/office/drawing/2014/main" id="{E0681D66-0538-40D7-864B-AEA1FF4CB7B2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06" name="Ellipsi 405">
                  <a:extLst>
                    <a:ext uri="{FF2B5EF4-FFF2-40B4-BE49-F238E27FC236}">
                      <a16:creationId xmlns:a16="http://schemas.microsoft.com/office/drawing/2014/main" id="{7207C4AA-47FE-433B-B420-D20F562E4C33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07" name="Ellipsi 406">
                  <a:extLst>
                    <a:ext uri="{FF2B5EF4-FFF2-40B4-BE49-F238E27FC236}">
                      <a16:creationId xmlns:a16="http://schemas.microsoft.com/office/drawing/2014/main" id="{5CE91F58-738E-4FFF-8F45-DBC8C302A018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08" name="Ryhmä 407">
                <a:extLst>
                  <a:ext uri="{FF2B5EF4-FFF2-40B4-BE49-F238E27FC236}">
                    <a16:creationId xmlns:a16="http://schemas.microsoft.com/office/drawing/2014/main" id="{C88E86FD-DD5C-4955-8CDF-5AA683395F61}"/>
                  </a:ext>
                </a:extLst>
              </p:cNvPr>
              <p:cNvGrpSpPr/>
              <p:nvPr/>
            </p:nvGrpSpPr>
            <p:grpSpPr>
              <a:xfrm rot="175007">
                <a:off x="5239970" y="5033541"/>
                <a:ext cx="386545" cy="252000"/>
                <a:chOff x="1031330" y="5589128"/>
                <a:chExt cx="386545" cy="252000"/>
              </a:xfrm>
            </p:grpSpPr>
            <p:sp>
              <p:nvSpPr>
                <p:cNvPr id="409" name="Ellipsi 408">
                  <a:extLst>
                    <a:ext uri="{FF2B5EF4-FFF2-40B4-BE49-F238E27FC236}">
                      <a16:creationId xmlns:a16="http://schemas.microsoft.com/office/drawing/2014/main" id="{5330A15A-7927-404B-90EE-C8AAB26DF414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10" name="Ellipsi 409">
                  <a:extLst>
                    <a:ext uri="{FF2B5EF4-FFF2-40B4-BE49-F238E27FC236}">
                      <a16:creationId xmlns:a16="http://schemas.microsoft.com/office/drawing/2014/main" id="{8B12BBD3-DD48-4423-817D-FDF3433A844F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11" name="Ellipsi 410">
                  <a:extLst>
                    <a:ext uri="{FF2B5EF4-FFF2-40B4-BE49-F238E27FC236}">
                      <a16:creationId xmlns:a16="http://schemas.microsoft.com/office/drawing/2014/main" id="{A867435B-B429-4A9C-845B-48A2239438F5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12" name="Ryhmä 411">
                <a:extLst>
                  <a:ext uri="{FF2B5EF4-FFF2-40B4-BE49-F238E27FC236}">
                    <a16:creationId xmlns:a16="http://schemas.microsoft.com/office/drawing/2014/main" id="{463CC7AF-938B-4D96-BA21-A591EDC74733}"/>
                  </a:ext>
                </a:extLst>
              </p:cNvPr>
              <p:cNvGrpSpPr/>
              <p:nvPr/>
            </p:nvGrpSpPr>
            <p:grpSpPr>
              <a:xfrm rot="3676050">
                <a:off x="6658171" y="6011922"/>
                <a:ext cx="386545" cy="252000"/>
                <a:chOff x="1031330" y="5589128"/>
                <a:chExt cx="386545" cy="252000"/>
              </a:xfrm>
            </p:grpSpPr>
            <p:sp>
              <p:nvSpPr>
                <p:cNvPr id="413" name="Ellipsi 412">
                  <a:extLst>
                    <a:ext uri="{FF2B5EF4-FFF2-40B4-BE49-F238E27FC236}">
                      <a16:creationId xmlns:a16="http://schemas.microsoft.com/office/drawing/2014/main" id="{67F32DE8-F47C-4B56-9115-7BC8107D28DF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14" name="Ellipsi 413">
                  <a:extLst>
                    <a:ext uri="{FF2B5EF4-FFF2-40B4-BE49-F238E27FC236}">
                      <a16:creationId xmlns:a16="http://schemas.microsoft.com/office/drawing/2014/main" id="{A7CD94D4-F412-4FA7-8275-5DED90781E22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15" name="Ellipsi 414">
                  <a:extLst>
                    <a:ext uri="{FF2B5EF4-FFF2-40B4-BE49-F238E27FC236}">
                      <a16:creationId xmlns:a16="http://schemas.microsoft.com/office/drawing/2014/main" id="{C9598F08-38CE-403D-9BE7-A97E5E2EB16B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16" name="Ryhmä 415">
                <a:extLst>
                  <a:ext uri="{FF2B5EF4-FFF2-40B4-BE49-F238E27FC236}">
                    <a16:creationId xmlns:a16="http://schemas.microsoft.com/office/drawing/2014/main" id="{B0FE57D7-A527-4E19-B6B3-E2D540F163DE}"/>
                  </a:ext>
                </a:extLst>
              </p:cNvPr>
              <p:cNvGrpSpPr/>
              <p:nvPr/>
            </p:nvGrpSpPr>
            <p:grpSpPr>
              <a:xfrm rot="175007">
                <a:off x="5887197" y="5067196"/>
                <a:ext cx="386545" cy="252000"/>
                <a:chOff x="1031330" y="5589128"/>
                <a:chExt cx="386545" cy="252000"/>
              </a:xfrm>
            </p:grpSpPr>
            <p:sp>
              <p:nvSpPr>
                <p:cNvPr id="417" name="Ellipsi 416">
                  <a:extLst>
                    <a:ext uri="{FF2B5EF4-FFF2-40B4-BE49-F238E27FC236}">
                      <a16:creationId xmlns:a16="http://schemas.microsoft.com/office/drawing/2014/main" id="{FE82C98D-0100-4C2C-AE27-99940F06C088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18" name="Ellipsi 417">
                  <a:extLst>
                    <a:ext uri="{FF2B5EF4-FFF2-40B4-BE49-F238E27FC236}">
                      <a16:creationId xmlns:a16="http://schemas.microsoft.com/office/drawing/2014/main" id="{8C8F8014-6D72-4666-90DB-B8DFDA1025CC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19" name="Ellipsi 418">
                  <a:extLst>
                    <a:ext uri="{FF2B5EF4-FFF2-40B4-BE49-F238E27FC236}">
                      <a16:creationId xmlns:a16="http://schemas.microsoft.com/office/drawing/2014/main" id="{625C10E4-D8FB-4AB1-B348-BBA39A61488E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20" name="Ryhmä 419">
                <a:extLst>
                  <a:ext uri="{FF2B5EF4-FFF2-40B4-BE49-F238E27FC236}">
                    <a16:creationId xmlns:a16="http://schemas.microsoft.com/office/drawing/2014/main" id="{EF92478D-3541-460C-9471-6882E2EB7864}"/>
                  </a:ext>
                </a:extLst>
              </p:cNvPr>
              <p:cNvGrpSpPr/>
              <p:nvPr/>
            </p:nvGrpSpPr>
            <p:grpSpPr>
              <a:xfrm rot="185559">
                <a:off x="6407383" y="5069135"/>
                <a:ext cx="386545" cy="252000"/>
                <a:chOff x="1031330" y="5589128"/>
                <a:chExt cx="386545" cy="252000"/>
              </a:xfrm>
            </p:grpSpPr>
            <p:sp>
              <p:nvSpPr>
                <p:cNvPr id="421" name="Ellipsi 420">
                  <a:extLst>
                    <a:ext uri="{FF2B5EF4-FFF2-40B4-BE49-F238E27FC236}">
                      <a16:creationId xmlns:a16="http://schemas.microsoft.com/office/drawing/2014/main" id="{C2572801-E476-44F1-B726-403C17160DA2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22" name="Ellipsi 421">
                  <a:extLst>
                    <a:ext uri="{FF2B5EF4-FFF2-40B4-BE49-F238E27FC236}">
                      <a16:creationId xmlns:a16="http://schemas.microsoft.com/office/drawing/2014/main" id="{BFC5A072-6167-451E-B686-15FC66F8A26E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23" name="Ellipsi 422">
                  <a:extLst>
                    <a:ext uri="{FF2B5EF4-FFF2-40B4-BE49-F238E27FC236}">
                      <a16:creationId xmlns:a16="http://schemas.microsoft.com/office/drawing/2014/main" id="{79B5223F-6AC8-41BD-BAC0-1A100C1135A4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24" name="Ryhmä 423">
                <a:extLst>
                  <a:ext uri="{FF2B5EF4-FFF2-40B4-BE49-F238E27FC236}">
                    <a16:creationId xmlns:a16="http://schemas.microsoft.com/office/drawing/2014/main" id="{848224D7-2966-4B32-A3D3-D386128F5C28}"/>
                  </a:ext>
                </a:extLst>
              </p:cNvPr>
              <p:cNvGrpSpPr/>
              <p:nvPr/>
            </p:nvGrpSpPr>
            <p:grpSpPr>
              <a:xfrm rot="14173637">
                <a:off x="5538614" y="4828006"/>
                <a:ext cx="386545" cy="252000"/>
                <a:chOff x="1031330" y="5589128"/>
                <a:chExt cx="386545" cy="252000"/>
              </a:xfrm>
            </p:grpSpPr>
            <p:sp>
              <p:nvSpPr>
                <p:cNvPr id="425" name="Ellipsi 424">
                  <a:extLst>
                    <a:ext uri="{FF2B5EF4-FFF2-40B4-BE49-F238E27FC236}">
                      <a16:creationId xmlns:a16="http://schemas.microsoft.com/office/drawing/2014/main" id="{3646BC5E-1F4F-4A7F-AC79-32381D94555C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26" name="Ellipsi 425">
                  <a:extLst>
                    <a:ext uri="{FF2B5EF4-FFF2-40B4-BE49-F238E27FC236}">
                      <a16:creationId xmlns:a16="http://schemas.microsoft.com/office/drawing/2014/main" id="{3563AC37-184E-437C-A9CC-4AF559698BB2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27" name="Ellipsi 426">
                  <a:extLst>
                    <a:ext uri="{FF2B5EF4-FFF2-40B4-BE49-F238E27FC236}">
                      <a16:creationId xmlns:a16="http://schemas.microsoft.com/office/drawing/2014/main" id="{D693AEBB-B31B-485D-9D75-4EC1C3E83328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28" name="Ryhmä 427">
                <a:extLst>
                  <a:ext uri="{FF2B5EF4-FFF2-40B4-BE49-F238E27FC236}">
                    <a16:creationId xmlns:a16="http://schemas.microsoft.com/office/drawing/2014/main" id="{4425A9DE-08A5-4003-9683-EA5D9818746D}"/>
                  </a:ext>
                </a:extLst>
              </p:cNvPr>
              <p:cNvGrpSpPr/>
              <p:nvPr/>
            </p:nvGrpSpPr>
            <p:grpSpPr>
              <a:xfrm rot="13951293">
                <a:off x="6119235" y="4816491"/>
                <a:ext cx="386545" cy="252000"/>
                <a:chOff x="1031330" y="5589128"/>
                <a:chExt cx="386545" cy="252000"/>
              </a:xfrm>
            </p:grpSpPr>
            <p:sp>
              <p:nvSpPr>
                <p:cNvPr id="429" name="Ellipsi 428">
                  <a:extLst>
                    <a:ext uri="{FF2B5EF4-FFF2-40B4-BE49-F238E27FC236}">
                      <a16:creationId xmlns:a16="http://schemas.microsoft.com/office/drawing/2014/main" id="{87296ECF-075C-4B2A-B42B-860003E3FAD5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30" name="Ellipsi 429">
                  <a:extLst>
                    <a:ext uri="{FF2B5EF4-FFF2-40B4-BE49-F238E27FC236}">
                      <a16:creationId xmlns:a16="http://schemas.microsoft.com/office/drawing/2014/main" id="{66925DDE-1BEE-4F61-AE2C-2B2018F6EC56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31" name="Ellipsi 430">
                  <a:extLst>
                    <a:ext uri="{FF2B5EF4-FFF2-40B4-BE49-F238E27FC236}">
                      <a16:creationId xmlns:a16="http://schemas.microsoft.com/office/drawing/2014/main" id="{0766540C-BD2D-4D8D-8638-3416D8CE63DE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32" name="Ryhmä 431">
                <a:extLst>
                  <a:ext uri="{FF2B5EF4-FFF2-40B4-BE49-F238E27FC236}">
                    <a16:creationId xmlns:a16="http://schemas.microsoft.com/office/drawing/2014/main" id="{6463235F-9E56-4966-91B3-26B7EF4C77F8}"/>
                  </a:ext>
                </a:extLst>
              </p:cNvPr>
              <p:cNvGrpSpPr/>
              <p:nvPr/>
            </p:nvGrpSpPr>
            <p:grpSpPr>
              <a:xfrm rot="13951293">
                <a:off x="6674171" y="4864797"/>
                <a:ext cx="386545" cy="252000"/>
                <a:chOff x="1031330" y="5589128"/>
                <a:chExt cx="386545" cy="252000"/>
              </a:xfrm>
            </p:grpSpPr>
            <p:sp>
              <p:nvSpPr>
                <p:cNvPr id="433" name="Ellipsi 432">
                  <a:extLst>
                    <a:ext uri="{FF2B5EF4-FFF2-40B4-BE49-F238E27FC236}">
                      <a16:creationId xmlns:a16="http://schemas.microsoft.com/office/drawing/2014/main" id="{1E54BB8E-0706-4BE7-9E36-0F3CD146B770}"/>
                    </a:ext>
                  </a:extLst>
                </p:cNvPr>
                <p:cNvSpPr/>
                <p:nvPr/>
              </p:nvSpPr>
              <p:spPr>
                <a:xfrm>
                  <a:off x="1139330" y="56611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34" name="Ellipsi 433">
                  <a:extLst>
                    <a:ext uri="{FF2B5EF4-FFF2-40B4-BE49-F238E27FC236}">
                      <a16:creationId xmlns:a16="http://schemas.microsoft.com/office/drawing/2014/main" id="{58EDC322-2D44-4844-9719-82B0F35D036D}"/>
                    </a:ext>
                  </a:extLst>
                </p:cNvPr>
                <p:cNvSpPr/>
                <p:nvPr/>
              </p:nvSpPr>
              <p:spPr>
                <a:xfrm>
                  <a:off x="1273875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35" name="Ellipsi 434">
                  <a:extLst>
                    <a:ext uri="{FF2B5EF4-FFF2-40B4-BE49-F238E27FC236}">
                      <a16:creationId xmlns:a16="http://schemas.microsoft.com/office/drawing/2014/main" id="{75FCB1A1-48C7-4501-99B6-ECD360EEAC88}"/>
                    </a:ext>
                  </a:extLst>
                </p:cNvPr>
                <p:cNvSpPr/>
                <p:nvPr/>
              </p:nvSpPr>
              <p:spPr>
                <a:xfrm>
                  <a:off x="1031330" y="5589128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  <p:sp>
          <p:nvSpPr>
            <p:cNvPr id="437" name="Nuoli: Kaareva alas 436">
              <a:extLst>
                <a:ext uri="{FF2B5EF4-FFF2-40B4-BE49-F238E27FC236}">
                  <a16:creationId xmlns:a16="http://schemas.microsoft.com/office/drawing/2014/main" id="{250A6E61-42A7-4290-BD04-5DD5C8984616}"/>
                </a:ext>
              </a:extLst>
            </p:cNvPr>
            <p:cNvSpPr/>
            <p:nvPr/>
          </p:nvSpPr>
          <p:spPr>
            <a:xfrm>
              <a:off x="1693776" y="1210330"/>
              <a:ext cx="2164004" cy="665752"/>
            </a:xfrm>
            <a:prstGeom prst="curvedDownArrow">
              <a:avLst>
                <a:gd name="adj1" fmla="val 57191"/>
                <a:gd name="adj2" fmla="val 109335"/>
                <a:gd name="adj3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38" name="Nuoli: Kaareva alas 437">
              <a:extLst>
                <a:ext uri="{FF2B5EF4-FFF2-40B4-BE49-F238E27FC236}">
                  <a16:creationId xmlns:a16="http://schemas.microsoft.com/office/drawing/2014/main" id="{763D7497-3F17-4A98-BE1B-3D4D442E315E}"/>
                </a:ext>
              </a:extLst>
            </p:cNvPr>
            <p:cNvSpPr/>
            <p:nvPr/>
          </p:nvSpPr>
          <p:spPr>
            <a:xfrm>
              <a:off x="4718681" y="1198256"/>
              <a:ext cx="2164004" cy="665752"/>
            </a:xfrm>
            <a:prstGeom prst="curvedDownArrow">
              <a:avLst>
                <a:gd name="adj1" fmla="val 57191"/>
                <a:gd name="adj2" fmla="val 109335"/>
                <a:gd name="adj3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39" name="Nuoli: Kaareva alas 438">
              <a:extLst>
                <a:ext uri="{FF2B5EF4-FFF2-40B4-BE49-F238E27FC236}">
                  <a16:creationId xmlns:a16="http://schemas.microsoft.com/office/drawing/2014/main" id="{D329E70D-6151-4628-9A6E-59DCBF26715C}"/>
                </a:ext>
              </a:extLst>
            </p:cNvPr>
            <p:cNvSpPr/>
            <p:nvPr/>
          </p:nvSpPr>
          <p:spPr>
            <a:xfrm rot="10800000">
              <a:off x="5349781" y="4942125"/>
              <a:ext cx="2164004" cy="665752"/>
            </a:xfrm>
            <a:prstGeom prst="curvedDownArrow">
              <a:avLst>
                <a:gd name="adj1" fmla="val 57191"/>
                <a:gd name="adj2" fmla="val 109335"/>
                <a:gd name="adj3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40" name="Nuoli: Kaareva alas 439">
              <a:extLst>
                <a:ext uri="{FF2B5EF4-FFF2-40B4-BE49-F238E27FC236}">
                  <a16:creationId xmlns:a16="http://schemas.microsoft.com/office/drawing/2014/main" id="{DA2F5D64-F38A-499C-90BC-A9C03881C658}"/>
                </a:ext>
              </a:extLst>
            </p:cNvPr>
            <p:cNvSpPr/>
            <p:nvPr/>
          </p:nvSpPr>
          <p:spPr>
            <a:xfrm rot="10800000">
              <a:off x="2323637" y="4996948"/>
              <a:ext cx="2164004" cy="665752"/>
            </a:xfrm>
            <a:prstGeom prst="curvedDownArrow">
              <a:avLst>
                <a:gd name="adj1" fmla="val 57191"/>
                <a:gd name="adj2" fmla="val 109335"/>
                <a:gd name="adj3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41" name="Nuoli: Kaareva alas 440">
              <a:extLst>
                <a:ext uri="{FF2B5EF4-FFF2-40B4-BE49-F238E27FC236}">
                  <a16:creationId xmlns:a16="http://schemas.microsoft.com/office/drawing/2014/main" id="{4D16B6C5-C9E6-4B50-A916-D14F6A2277A1}"/>
                </a:ext>
              </a:extLst>
            </p:cNvPr>
            <p:cNvSpPr/>
            <p:nvPr/>
          </p:nvSpPr>
          <p:spPr>
            <a:xfrm>
              <a:off x="309032" y="196518"/>
              <a:ext cx="7811711" cy="1333423"/>
            </a:xfrm>
            <a:prstGeom prst="curvedDownArrow">
              <a:avLst>
                <a:gd name="adj1" fmla="val 30983"/>
                <a:gd name="adj2" fmla="val 70571"/>
                <a:gd name="adj3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42" name="Nuoli: Kaareva alas 441">
              <a:extLst>
                <a:ext uri="{FF2B5EF4-FFF2-40B4-BE49-F238E27FC236}">
                  <a16:creationId xmlns:a16="http://schemas.microsoft.com/office/drawing/2014/main" id="{E576D279-38BD-4A08-8201-9F4B78D6EBAF}"/>
                </a:ext>
              </a:extLst>
            </p:cNvPr>
            <p:cNvSpPr/>
            <p:nvPr/>
          </p:nvSpPr>
          <p:spPr>
            <a:xfrm rot="10800000">
              <a:off x="916418" y="5334369"/>
              <a:ext cx="7811711" cy="1333423"/>
            </a:xfrm>
            <a:prstGeom prst="curvedDownArrow">
              <a:avLst>
                <a:gd name="adj1" fmla="val 30983"/>
                <a:gd name="adj2" fmla="val 70571"/>
                <a:gd name="adj3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43" name="Suorakulmio: Pyöristetyt kulmat 442">
              <a:extLst>
                <a:ext uri="{FF2B5EF4-FFF2-40B4-BE49-F238E27FC236}">
                  <a16:creationId xmlns:a16="http://schemas.microsoft.com/office/drawing/2014/main" id="{28939E37-4C32-4DB9-A922-1EEE5843A3D0}"/>
                </a:ext>
              </a:extLst>
            </p:cNvPr>
            <p:cNvSpPr/>
            <p:nvPr/>
          </p:nvSpPr>
          <p:spPr>
            <a:xfrm>
              <a:off x="3085165" y="75835"/>
              <a:ext cx="1908000" cy="39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400" dirty="0">
                  <a:solidFill>
                    <a:schemeClr val="tx1"/>
                  </a:solidFill>
                </a:rPr>
                <a:t>SUBLIMOITUU</a:t>
              </a:r>
            </a:p>
          </p:txBody>
        </p:sp>
        <p:sp>
          <p:nvSpPr>
            <p:cNvPr id="444" name="Suorakulmio: Pyöristetyt kulmat 443">
              <a:extLst>
                <a:ext uri="{FF2B5EF4-FFF2-40B4-BE49-F238E27FC236}">
                  <a16:creationId xmlns:a16="http://schemas.microsoft.com/office/drawing/2014/main" id="{4F347A30-5A82-4631-AD41-D1B5AFF9EF7A}"/>
                </a:ext>
              </a:extLst>
            </p:cNvPr>
            <p:cNvSpPr/>
            <p:nvPr/>
          </p:nvSpPr>
          <p:spPr>
            <a:xfrm>
              <a:off x="3997242" y="6360132"/>
              <a:ext cx="1908000" cy="39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400" dirty="0">
                  <a:solidFill>
                    <a:schemeClr val="tx1"/>
                  </a:solidFill>
                </a:rPr>
                <a:t>HÄRMISTYY</a:t>
              </a:r>
            </a:p>
          </p:txBody>
        </p:sp>
        <p:sp>
          <p:nvSpPr>
            <p:cNvPr id="445" name="Suorakulmio: Pyöristetyt kulmat 444">
              <a:extLst>
                <a:ext uri="{FF2B5EF4-FFF2-40B4-BE49-F238E27FC236}">
                  <a16:creationId xmlns:a16="http://schemas.microsoft.com/office/drawing/2014/main" id="{CDBFB4CE-BBE6-471D-B090-78636AFE3462}"/>
                </a:ext>
              </a:extLst>
            </p:cNvPr>
            <p:cNvSpPr/>
            <p:nvPr/>
          </p:nvSpPr>
          <p:spPr>
            <a:xfrm>
              <a:off x="1815207" y="880597"/>
              <a:ext cx="1908000" cy="39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400" dirty="0">
                  <a:solidFill>
                    <a:schemeClr val="tx1"/>
                  </a:solidFill>
                </a:rPr>
                <a:t>SULAA</a:t>
              </a:r>
            </a:p>
          </p:txBody>
        </p:sp>
        <p:sp>
          <p:nvSpPr>
            <p:cNvPr id="446" name="Suorakulmio: Pyöristetyt kulmat 445">
              <a:extLst>
                <a:ext uri="{FF2B5EF4-FFF2-40B4-BE49-F238E27FC236}">
                  <a16:creationId xmlns:a16="http://schemas.microsoft.com/office/drawing/2014/main" id="{21D4A7E8-5F2F-46C2-9902-8B7718060A3A}"/>
                </a:ext>
              </a:extLst>
            </p:cNvPr>
            <p:cNvSpPr/>
            <p:nvPr/>
          </p:nvSpPr>
          <p:spPr>
            <a:xfrm>
              <a:off x="4776548" y="883512"/>
              <a:ext cx="1908000" cy="39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400" dirty="0">
                  <a:solidFill>
                    <a:schemeClr val="tx1"/>
                  </a:solidFill>
                </a:rPr>
                <a:t>HÖYRYSTYY</a:t>
              </a:r>
            </a:p>
          </p:txBody>
        </p:sp>
        <p:sp>
          <p:nvSpPr>
            <p:cNvPr id="447" name="Suorakulmio: Pyöristetyt kulmat 446">
              <a:extLst>
                <a:ext uri="{FF2B5EF4-FFF2-40B4-BE49-F238E27FC236}">
                  <a16:creationId xmlns:a16="http://schemas.microsoft.com/office/drawing/2014/main" id="{3817035B-959C-4678-B733-C675186FE7F2}"/>
                </a:ext>
              </a:extLst>
            </p:cNvPr>
            <p:cNvSpPr/>
            <p:nvPr/>
          </p:nvSpPr>
          <p:spPr>
            <a:xfrm>
              <a:off x="5543903" y="5594999"/>
              <a:ext cx="1908000" cy="39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400" dirty="0">
                  <a:solidFill>
                    <a:schemeClr val="tx1"/>
                  </a:solidFill>
                </a:rPr>
                <a:t>TIIVISTYY</a:t>
              </a:r>
            </a:p>
          </p:txBody>
        </p:sp>
        <p:sp>
          <p:nvSpPr>
            <p:cNvPr id="448" name="Suorakulmio: Pyöristetyt kulmat 447">
              <a:extLst>
                <a:ext uri="{FF2B5EF4-FFF2-40B4-BE49-F238E27FC236}">
                  <a16:creationId xmlns:a16="http://schemas.microsoft.com/office/drawing/2014/main" id="{996B7797-43FB-41E2-B7CF-BBF44E2EAF5D}"/>
                </a:ext>
              </a:extLst>
            </p:cNvPr>
            <p:cNvSpPr/>
            <p:nvPr/>
          </p:nvSpPr>
          <p:spPr>
            <a:xfrm>
              <a:off x="2623025" y="5579039"/>
              <a:ext cx="1908000" cy="39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400" dirty="0">
                  <a:solidFill>
                    <a:schemeClr val="tx1"/>
                  </a:solidFill>
                </a:rPr>
                <a:t>JÄHMETTYY</a:t>
              </a:r>
            </a:p>
          </p:txBody>
        </p:sp>
        <p:sp>
          <p:nvSpPr>
            <p:cNvPr id="449" name="Suorakulmio: Pyöristetyt kulmat 448">
              <a:extLst>
                <a:ext uri="{FF2B5EF4-FFF2-40B4-BE49-F238E27FC236}">
                  <a16:creationId xmlns:a16="http://schemas.microsoft.com/office/drawing/2014/main" id="{FE971A37-32A7-4C16-8F84-8A54F25A65BA}"/>
                </a:ext>
              </a:extLst>
            </p:cNvPr>
            <p:cNvSpPr/>
            <p:nvPr/>
          </p:nvSpPr>
          <p:spPr>
            <a:xfrm>
              <a:off x="380855" y="3961872"/>
              <a:ext cx="1423823" cy="60231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>
                  <a:solidFill>
                    <a:schemeClr val="tx1"/>
                  </a:solidFill>
                </a:rPr>
                <a:t>KIINTEÄ</a:t>
              </a:r>
            </a:p>
          </p:txBody>
        </p:sp>
        <p:sp>
          <p:nvSpPr>
            <p:cNvPr id="450" name="Suorakulmio: Pyöristetyt kulmat 449">
              <a:extLst>
                <a:ext uri="{FF2B5EF4-FFF2-40B4-BE49-F238E27FC236}">
                  <a16:creationId xmlns:a16="http://schemas.microsoft.com/office/drawing/2014/main" id="{9C4F71E4-2F0A-4D77-B5C8-7180B624C0FD}"/>
                </a:ext>
              </a:extLst>
            </p:cNvPr>
            <p:cNvSpPr/>
            <p:nvPr/>
          </p:nvSpPr>
          <p:spPr>
            <a:xfrm>
              <a:off x="3484273" y="3984096"/>
              <a:ext cx="1423823" cy="60231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>
                  <a:solidFill>
                    <a:schemeClr val="tx1"/>
                  </a:solidFill>
                </a:rPr>
                <a:t>NESTE</a:t>
              </a:r>
            </a:p>
          </p:txBody>
        </p:sp>
        <p:sp>
          <p:nvSpPr>
            <p:cNvPr id="451" name="Suorakulmio: Pyöristetyt kulmat 450">
              <a:extLst>
                <a:ext uri="{FF2B5EF4-FFF2-40B4-BE49-F238E27FC236}">
                  <a16:creationId xmlns:a16="http://schemas.microsoft.com/office/drawing/2014/main" id="{6F61F588-1835-45FD-B11E-D7DBF2BFDE8A}"/>
                </a:ext>
              </a:extLst>
            </p:cNvPr>
            <p:cNvSpPr/>
            <p:nvPr/>
          </p:nvSpPr>
          <p:spPr>
            <a:xfrm>
              <a:off x="6368988" y="3962440"/>
              <a:ext cx="1423823" cy="60231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>
                  <a:solidFill>
                    <a:schemeClr val="tx1"/>
                  </a:solidFill>
                </a:rPr>
                <a:t>KAASU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90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Lämpötila molekyylien tasolla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586186" cy="4525963"/>
          </a:xfrm>
        </p:spPr>
        <p:txBody>
          <a:bodyPr>
            <a:normAutofit/>
          </a:bodyPr>
          <a:lstStyle/>
          <a:p>
            <a:r>
              <a:rPr lang="fi-FI" dirty="0"/>
              <a:t>Molekyylit ovat aina liikkeessä</a:t>
            </a:r>
          </a:p>
          <a:p>
            <a:pPr lvl="1"/>
            <a:r>
              <a:rPr lang="fi-FI" dirty="0"/>
              <a:t>Ne värähtelevät ja pyörivät ja liikkuvat toistensa ympäri</a:t>
            </a:r>
          </a:p>
          <a:p>
            <a:r>
              <a:rPr lang="fi-FI" dirty="0"/>
              <a:t>Lämpö varastoituu molekyyleihin liikkeenä</a:t>
            </a:r>
          </a:p>
          <a:p>
            <a:pPr lvl="1"/>
            <a:r>
              <a:rPr lang="fi-FI" dirty="0"/>
              <a:t>Kuumassa aineessa molekyylit liikkuvat paljon</a:t>
            </a:r>
          </a:p>
          <a:p>
            <a:pPr lvl="1"/>
            <a:r>
              <a:rPr lang="fi-FI" dirty="0"/>
              <a:t>Kylmän aineen molekyylit liikkuvat vähän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6228184" y="2492896"/>
            <a:ext cx="2592288" cy="2397810"/>
            <a:chOff x="3059832" y="4192732"/>
            <a:chExt cx="2592288" cy="2397810"/>
          </a:xfrm>
        </p:grpSpPr>
        <p:sp>
          <p:nvSpPr>
            <p:cNvPr id="5" name="Suorakulmio 4"/>
            <p:cNvSpPr/>
            <p:nvPr/>
          </p:nvSpPr>
          <p:spPr>
            <a:xfrm>
              <a:off x="3059832" y="4293096"/>
              <a:ext cx="2592288" cy="22322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6" name="Ryhmä 5"/>
            <p:cNvGrpSpPr/>
            <p:nvPr/>
          </p:nvGrpSpPr>
          <p:grpSpPr>
            <a:xfrm rot="1744033">
              <a:off x="3123973" y="4495325"/>
              <a:ext cx="648072" cy="432048"/>
              <a:chOff x="6084168" y="5589240"/>
              <a:chExt cx="864096" cy="576064"/>
            </a:xfrm>
          </p:grpSpPr>
          <p:sp>
            <p:nvSpPr>
              <p:cNvPr id="67" name="Ellipsi 66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8" name="Ellipsi 67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" name="Ryhmä 6"/>
            <p:cNvGrpSpPr/>
            <p:nvPr/>
          </p:nvGrpSpPr>
          <p:grpSpPr>
            <a:xfrm rot="21436658">
              <a:off x="3285751" y="5028322"/>
              <a:ext cx="648072" cy="432048"/>
              <a:chOff x="6084168" y="5589240"/>
              <a:chExt cx="864096" cy="576064"/>
            </a:xfrm>
          </p:grpSpPr>
          <p:sp>
            <p:nvSpPr>
              <p:cNvPr id="64" name="Ellipsi 63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5" name="Ellipsi 64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Ellipsi 65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" name="Ryhmä 7"/>
            <p:cNvGrpSpPr/>
            <p:nvPr/>
          </p:nvGrpSpPr>
          <p:grpSpPr>
            <a:xfrm rot="12043248">
              <a:off x="3115305" y="5473891"/>
              <a:ext cx="648072" cy="432048"/>
              <a:chOff x="6084168" y="5589240"/>
              <a:chExt cx="864096" cy="576064"/>
            </a:xfrm>
          </p:grpSpPr>
          <p:sp>
            <p:nvSpPr>
              <p:cNvPr id="61" name="Ellipsi 60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2" name="Ellipsi 61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Ellipsi 62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" name="Ryhmä 8"/>
            <p:cNvGrpSpPr/>
            <p:nvPr/>
          </p:nvGrpSpPr>
          <p:grpSpPr>
            <a:xfrm rot="5762563">
              <a:off x="3632803" y="5358152"/>
              <a:ext cx="648072" cy="432048"/>
              <a:chOff x="6084168" y="5589240"/>
              <a:chExt cx="864096" cy="576064"/>
            </a:xfrm>
          </p:grpSpPr>
          <p:sp>
            <p:nvSpPr>
              <p:cNvPr id="58" name="Ellipsi 57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9" name="Ellipsi 58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Ellipsi 59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 rot="305283">
              <a:off x="3869801" y="4753030"/>
              <a:ext cx="648072" cy="432048"/>
              <a:chOff x="6084168" y="5589240"/>
              <a:chExt cx="864096" cy="576064"/>
            </a:xfrm>
          </p:grpSpPr>
          <p:sp>
            <p:nvSpPr>
              <p:cNvPr id="55" name="Ellipsi 54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Ellipsi 55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Ellipsi 56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" name="Ryhmä 10"/>
            <p:cNvGrpSpPr/>
            <p:nvPr/>
          </p:nvGrpSpPr>
          <p:grpSpPr>
            <a:xfrm rot="21437285">
              <a:off x="3861779" y="4308185"/>
              <a:ext cx="648072" cy="432048"/>
              <a:chOff x="6084168" y="5589240"/>
              <a:chExt cx="864096" cy="576064"/>
            </a:xfrm>
          </p:grpSpPr>
          <p:sp>
            <p:nvSpPr>
              <p:cNvPr id="52" name="Ellipsi 51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Ellipsi 52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Ellipsi 53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/>
          </p:nvGrpSpPr>
          <p:grpSpPr>
            <a:xfrm rot="10800000">
              <a:off x="3131840" y="6021288"/>
              <a:ext cx="648072" cy="432048"/>
              <a:chOff x="6084168" y="5589240"/>
              <a:chExt cx="864096" cy="576064"/>
            </a:xfrm>
          </p:grpSpPr>
          <p:sp>
            <p:nvSpPr>
              <p:cNvPr id="49" name="Ellipsi 48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" name="Ellipsi 49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Ellipsi 50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" name="Ryhmä 12"/>
            <p:cNvGrpSpPr/>
            <p:nvPr/>
          </p:nvGrpSpPr>
          <p:grpSpPr>
            <a:xfrm rot="1692202">
              <a:off x="3699518" y="6004765"/>
              <a:ext cx="648072" cy="432048"/>
              <a:chOff x="6084168" y="5589240"/>
              <a:chExt cx="864096" cy="576064"/>
            </a:xfrm>
          </p:grpSpPr>
          <p:sp>
            <p:nvSpPr>
              <p:cNvPr id="46" name="Ellipsi 45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" name="Ellipsi 46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" name="Ellipsi 47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" name="Ryhmä 13"/>
            <p:cNvGrpSpPr/>
            <p:nvPr/>
          </p:nvGrpSpPr>
          <p:grpSpPr>
            <a:xfrm rot="1692202">
              <a:off x="4203574" y="5284685"/>
              <a:ext cx="648072" cy="432048"/>
              <a:chOff x="6084168" y="5589240"/>
              <a:chExt cx="864096" cy="576064"/>
            </a:xfrm>
          </p:grpSpPr>
          <p:sp>
            <p:nvSpPr>
              <p:cNvPr id="43" name="Ellipsi 42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Ellipsi 43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Ellipsi 44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" name="Ryhmä 14"/>
            <p:cNvGrpSpPr/>
            <p:nvPr/>
          </p:nvGrpSpPr>
          <p:grpSpPr>
            <a:xfrm rot="3385100">
              <a:off x="4463149" y="4898562"/>
              <a:ext cx="648072" cy="432048"/>
              <a:chOff x="6084168" y="5589240"/>
              <a:chExt cx="864096" cy="576064"/>
            </a:xfrm>
          </p:grpSpPr>
          <p:sp>
            <p:nvSpPr>
              <p:cNvPr id="40" name="Ellipsi 39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Ellipsi 40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" name="Ellipsi 41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6" name="Ryhmä 15"/>
            <p:cNvGrpSpPr/>
            <p:nvPr/>
          </p:nvGrpSpPr>
          <p:grpSpPr>
            <a:xfrm rot="13229984">
              <a:off x="4741881" y="4192732"/>
              <a:ext cx="548196" cy="539040"/>
              <a:chOff x="6208306" y="5702915"/>
              <a:chExt cx="730927" cy="718720"/>
            </a:xfrm>
          </p:grpSpPr>
          <p:sp>
            <p:nvSpPr>
              <p:cNvPr id="37" name="Ellipsi 36"/>
              <p:cNvSpPr/>
              <p:nvPr/>
            </p:nvSpPr>
            <p:spPr>
              <a:xfrm>
                <a:off x="6208306" y="5702915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" name="Ellipsi 37"/>
              <p:cNvSpPr/>
              <p:nvPr/>
            </p:nvSpPr>
            <p:spPr>
              <a:xfrm>
                <a:off x="6252098" y="6133603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Ellipsi 38"/>
              <p:cNvSpPr/>
              <p:nvPr/>
            </p:nvSpPr>
            <p:spPr>
              <a:xfrm>
                <a:off x="6651201" y="571059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7" name="Ryhmä 16"/>
            <p:cNvGrpSpPr/>
            <p:nvPr/>
          </p:nvGrpSpPr>
          <p:grpSpPr>
            <a:xfrm rot="6541946">
              <a:off x="4989896" y="4813880"/>
              <a:ext cx="648072" cy="432048"/>
              <a:chOff x="6084168" y="5589240"/>
              <a:chExt cx="864096" cy="576064"/>
            </a:xfrm>
          </p:grpSpPr>
          <p:sp>
            <p:nvSpPr>
              <p:cNvPr id="34" name="Ellipsi 33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" name="Ellipsi 34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" name="Ellipsi 35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" name="Ryhmä 17"/>
            <p:cNvGrpSpPr/>
            <p:nvPr/>
          </p:nvGrpSpPr>
          <p:grpSpPr>
            <a:xfrm rot="20156266">
              <a:off x="4199874" y="5774594"/>
              <a:ext cx="648072" cy="432048"/>
              <a:chOff x="6084168" y="5589240"/>
              <a:chExt cx="864096" cy="576064"/>
            </a:xfrm>
          </p:grpSpPr>
          <p:sp>
            <p:nvSpPr>
              <p:cNvPr id="31" name="Ellipsi 30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Ellipsi 31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" name="Ellipsi 32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" name="Ryhmä 18"/>
            <p:cNvGrpSpPr/>
            <p:nvPr/>
          </p:nvGrpSpPr>
          <p:grpSpPr>
            <a:xfrm rot="18333957">
              <a:off x="4540153" y="6050482"/>
              <a:ext cx="648072" cy="432048"/>
              <a:chOff x="6084168" y="5589240"/>
              <a:chExt cx="864096" cy="576064"/>
            </a:xfrm>
          </p:grpSpPr>
          <p:sp>
            <p:nvSpPr>
              <p:cNvPr id="28" name="Ellipsi 27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Ellipsi 28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Ellipsi 29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0" name="Ryhmä 19"/>
            <p:cNvGrpSpPr/>
            <p:nvPr/>
          </p:nvGrpSpPr>
          <p:grpSpPr>
            <a:xfrm rot="8244659">
              <a:off x="4848744" y="5391505"/>
              <a:ext cx="648072" cy="432048"/>
              <a:chOff x="6084168" y="5589240"/>
              <a:chExt cx="864096" cy="576064"/>
            </a:xfrm>
          </p:grpSpPr>
          <p:sp>
            <p:nvSpPr>
              <p:cNvPr id="25" name="Ellipsi 24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Ellipsi 25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" name="Ellipsi 26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1" name="Ryhmä 20"/>
            <p:cNvGrpSpPr/>
            <p:nvPr/>
          </p:nvGrpSpPr>
          <p:grpSpPr>
            <a:xfrm rot="17305555">
              <a:off x="5059390" y="5892937"/>
              <a:ext cx="648072" cy="432048"/>
              <a:chOff x="6084168" y="5589240"/>
              <a:chExt cx="864096" cy="576064"/>
            </a:xfrm>
          </p:grpSpPr>
          <p:sp>
            <p:nvSpPr>
              <p:cNvPr id="22" name="Ellipsi 21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" name="Ellipsi 22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Ellipsi 23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8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Ryhmä 66"/>
          <p:cNvGrpSpPr/>
          <p:nvPr/>
        </p:nvGrpSpPr>
        <p:grpSpPr>
          <a:xfrm>
            <a:off x="2301664" y="1520788"/>
            <a:ext cx="1371220" cy="4392488"/>
            <a:chOff x="3059832" y="1484784"/>
            <a:chExt cx="1371220" cy="4392488"/>
          </a:xfrm>
        </p:grpSpPr>
        <p:grpSp>
          <p:nvGrpSpPr>
            <p:cNvPr id="65" name="Ryhmä 64"/>
            <p:cNvGrpSpPr/>
            <p:nvPr/>
          </p:nvGrpSpPr>
          <p:grpSpPr>
            <a:xfrm>
              <a:off x="3059832" y="1484784"/>
              <a:ext cx="1371220" cy="4392488"/>
              <a:chOff x="3059832" y="1484784"/>
              <a:chExt cx="1371220" cy="4392488"/>
            </a:xfrm>
          </p:grpSpPr>
          <p:sp>
            <p:nvSpPr>
              <p:cNvPr id="5" name="Pyöristetty suorakulmio 4"/>
              <p:cNvSpPr/>
              <p:nvPr/>
            </p:nvSpPr>
            <p:spPr>
              <a:xfrm>
                <a:off x="3059832" y="1484784"/>
                <a:ext cx="1368152" cy="43924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Tekstikehys 8"/>
              <p:cNvSpPr txBox="1"/>
              <p:nvPr/>
            </p:nvSpPr>
            <p:spPr>
              <a:xfrm>
                <a:off x="3851920" y="32849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0</a:t>
                </a:r>
              </a:p>
            </p:txBody>
          </p:sp>
          <p:sp>
            <p:nvSpPr>
              <p:cNvPr id="10" name="Tekstikehys 9"/>
              <p:cNvSpPr txBox="1"/>
              <p:nvPr/>
            </p:nvSpPr>
            <p:spPr>
              <a:xfrm>
                <a:off x="3779912" y="3717032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−50</a:t>
                </a:r>
              </a:p>
            </p:txBody>
          </p:sp>
          <p:sp>
            <p:nvSpPr>
              <p:cNvPr id="11" name="Tekstikehys 10"/>
              <p:cNvSpPr txBox="1"/>
              <p:nvPr/>
            </p:nvSpPr>
            <p:spPr>
              <a:xfrm>
                <a:off x="3779912" y="4149080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−100</a:t>
                </a:r>
              </a:p>
            </p:txBody>
          </p:sp>
          <p:sp>
            <p:nvSpPr>
              <p:cNvPr id="12" name="Tekstikehys 11"/>
              <p:cNvSpPr txBox="1"/>
              <p:nvPr/>
            </p:nvSpPr>
            <p:spPr>
              <a:xfrm>
                <a:off x="3779912" y="4581128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−150</a:t>
                </a:r>
              </a:p>
            </p:txBody>
          </p:sp>
          <p:sp>
            <p:nvSpPr>
              <p:cNvPr id="13" name="Tekstikehys 12"/>
              <p:cNvSpPr txBox="1"/>
              <p:nvPr/>
            </p:nvSpPr>
            <p:spPr>
              <a:xfrm>
                <a:off x="3779912" y="2852936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+50</a:t>
                </a:r>
              </a:p>
            </p:txBody>
          </p:sp>
          <p:sp>
            <p:nvSpPr>
              <p:cNvPr id="14" name="Tekstikehys 13"/>
              <p:cNvSpPr txBox="1"/>
              <p:nvPr/>
            </p:nvSpPr>
            <p:spPr>
              <a:xfrm>
                <a:off x="3779912" y="2348880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+100</a:t>
                </a:r>
              </a:p>
            </p:txBody>
          </p:sp>
          <p:sp>
            <p:nvSpPr>
              <p:cNvPr id="15" name="Tekstikehys 14"/>
              <p:cNvSpPr txBox="1"/>
              <p:nvPr/>
            </p:nvSpPr>
            <p:spPr>
              <a:xfrm>
                <a:off x="3779912" y="1844824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+150</a:t>
                </a:r>
              </a:p>
            </p:txBody>
          </p:sp>
        </p:grpSp>
        <p:sp>
          <p:nvSpPr>
            <p:cNvPr id="23" name="Tekstikehys 22"/>
            <p:cNvSpPr txBox="1"/>
            <p:nvPr/>
          </p:nvSpPr>
          <p:spPr>
            <a:xfrm>
              <a:off x="3707904" y="148478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°C</a:t>
              </a:r>
            </a:p>
          </p:txBody>
        </p:sp>
      </p:grpSp>
      <p:sp>
        <p:nvSpPr>
          <p:cNvPr id="6" name="Pyöristetty suorakulmio 5"/>
          <p:cNvSpPr/>
          <p:nvPr/>
        </p:nvSpPr>
        <p:spPr>
          <a:xfrm>
            <a:off x="2733712" y="1736812"/>
            <a:ext cx="216024" cy="36724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8" name="Pyöristetty suorakulmio 61"/>
          <p:cNvSpPr/>
          <p:nvPr/>
        </p:nvSpPr>
        <p:spPr>
          <a:xfrm>
            <a:off x="2732808" y="1964515"/>
            <a:ext cx="216927" cy="3466837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9292" cy="1143000"/>
          </a:xfrm>
        </p:spPr>
        <p:txBody>
          <a:bodyPr/>
          <a:lstStyle/>
          <a:p>
            <a:r>
              <a:rPr lang="fi-FI" dirty="0"/>
              <a:t>Aineen olomuoto</a:t>
            </a:r>
          </a:p>
        </p:txBody>
      </p:sp>
      <p:sp>
        <p:nvSpPr>
          <p:cNvPr id="28" name="Tekstikehys 27"/>
          <p:cNvSpPr txBox="1"/>
          <p:nvPr/>
        </p:nvSpPr>
        <p:spPr>
          <a:xfrm flipH="1">
            <a:off x="251520" y="2286164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Veden kiehumispiste</a:t>
            </a:r>
          </a:p>
        </p:txBody>
      </p:sp>
      <p:sp>
        <p:nvSpPr>
          <p:cNvPr id="29" name="Tekstikehys 28"/>
          <p:cNvSpPr txBox="1"/>
          <p:nvPr/>
        </p:nvSpPr>
        <p:spPr>
          <a:xfrm flipH="1">
            <a:off x="261421" y="3204756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Veden sulamispiste</a:t>
            </a:r>
          </a:p>
        </p:txBody>
      </p:sp>
      <p:sp>
        <p:nvSpPr>
          <p:cNvPr id="31" name="Tekstikehys 30"/>
          <p:cNvSpPr txBox="1"/>
          <p:nvPr/>
        </p:nvSpPr>
        <p:spPr>
          <a:xfrm flipH="1">
            <a:off x="3746332" y="2927645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neste</a:t>
            </a:r>
          </a:p>
        </p:txBody>
      </p:sp>
      <p:sp>
        <p:nvSpPr>
          <p:cNvPr id="32" name="Tekstikehys 31"/>
          <p:cNvSpPr txBox="1"/>
          <p:nvPr/>
        </p:nvSpPr>
        <p:spPr>
          <a:xfrm flipH="1">
            <a:off x="3746332" y="1593282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kaasu</a:t>
            </a:r>
          </a:p>
        </p:txBody>
      </p:sp>
      <p:sp>
        <p:nvSpPr>
          <p:cNvPr id="33" name="Tekstikehys 32"/>
          <p:cNvSpPr txBox="1"/>
          <p:nvPr/>
        </p:nvSpPr>
        <p:spPr>
          <a:xfrm flipH="1">
            <a:off x="3746332" y="4561763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kiinteää</a:t>
            </a:r>
          </a:p>
        </p:txBody>
      </p:sp>
      <p:sp>
        <p:nvSpPr>
          <p:cNvPr id="60" name="Pyöristetty suorakulmio 59"/>
          <p:cNvSpPr/>
          <p:nvPr/>
        </p:nvSpPr>
        <p:spPr>
          <a:xfrm>
            <a:off x="2733712" y="4401108"/>
            <a:ext cx="216024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Pyöristetty suorakulmio 61"/>
          <p:cNvSpPr/>
          <p:nvPr/>
        </p:nvSpPr>
        <p:spPr>
          <a:xfrm>
            <a:off x="2731951" y="2942158"/>
            <a:ext cx="216024" cy="2592288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 oikealle 25"/>
          <p:cNvSpPr/>
          <p:nvPr/>
        </p:nvSpPr>
        <p:spPr>
          <a:xfrm>
            <a:off x="1907704" y="242088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Nuoli oikealle 26"/>
          <p:cNvSpPr/>
          <p:nvPr/>
        </p:nvSpPr>
        <p:spPr>
          <a:xfrm>
            <a:off x="1907704" y="3356992"/>
            <a:ext cx="7083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589696" y="519319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/>
          <p:cNvCxnSpPr/>
          <p:nvPr/>
        </p:nvCxnSpPr>
        <p:spPr>
          <a:xfrm>
            <a:off x="2733712" y="209685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2733712" y="260090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2733712" y="3104964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2733712" y="353701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/>
        </p:nvCxnSpPr>
        <p:spPr>
          <a:xfrm>
            <a:off x="2733712" y="3969060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2733712" y="440110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>
            <a:off x="2733712" y="4833156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b="12365"/>
          <a:stretch/>
        </p:blipFill>
        <p:spPr>
          <a:xfrm>
            <a:off x="6742824" y="2340061"/>
            <a:ext cx="2160000" cy="21600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2" b="20062"/>
          <a:stretch/>
        </p:blipFill>
        <p:spPr>
          <a:xfrm>
            <a:off x="6742824" y="98994"/>
            <a:ext cx="2160000" cy="2160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27302" r="-974" b="12822"/>
          <a:stretch/>
        </p:blipFill>
        <p:spPr>
          <a:xfrm>
            <a:off x="6742824" y="4581128"/>
            <a:ext cx="2160000" cy="2160000"/>
          </a:xfrm>
          <a:prstGeom prst="rect">
            <a:avLst/>
          </a:prstGeom>
        </p:spPr>
      </p:pic>
      <p:sp>
        <p:nvSpPr>
          <p:cNvPr id="68" name="Suorakulmio: Pyöristetyt kulmat 67"/>
          <p:cNvSpPr/>
          <p:nvPr/>
        </p:nvSpPr>
        <p:spPr>
          <a:xfrm>
            <a:off x="5187928" y="4797252"/>
            <a:ext cx="1800000" cy="18000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9" name="Ryhmä 158"/>
          <p:cNvGrpSpPr/>
          <p:nvPr/>
        </p:nvGrpSpPr>
        <p:grpSpPr>
          <a:xfrm>
            <a:off x="5285340" y="274638"/>
            <a:ext cx="1800000" cy="1800000"/>
            <a:chOff x="5285340" y="274638"/>
            <a:chExt cx="1800000" cy="1800000"/>
          </a:xfrm>
        </p:grpSpPr>
        <p:sp>
          <p:nvSpPr>
            <p:cNvPr id="24" name="Suorakulmio: Pyöristetyt kulmat 23"/>
            <p:cNvSpPr/>
            <p:nvPr/>
          </p:nvSpPr>
          <p:spPr>
            <a:xfrm>
              <a:off x="5285340" y="27463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30" name="Ryhmä 29"/>
            <p:cNvGrpSpPr/>
            <p:nvPr/>
          </p:nvGrpSpPr>
          <p:grpSpPr>
            <a:xfrm rot="2198100">
              <a:off x="5425019" y="720138"/>
              <a:ext cx="386545" cy="252000"/>
              <a:chOff x="1031330" y="5589128"/>
              <a:chExt cx="386545" cy="252000"/>
            </a:xfrm>
          </p:grpSpPr>
          <p:sp>
            <p:nvSpPr>
              <p:cNvPr id="25" name="Ellipsi 24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Ellipsi 6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1" name="Ryhmä 70"/>
            <p:cNvGrpSpPr/>
            <p:nvPr/>
          </p:nvGrpSpPr>
          <p:grpSpPr>
            <a:xfrm rot="814854">
              <a:off x="6522257" y="1289215"/>
              <a:ext cx="386545" cy="252000"/>
              <a:chOff x="1031330" y="5589128"/>
              <a:chExt cx="386545" cy="252000"/>
            </a:xfrm>
          </p:grpSpPr>
          <p:sp>
            <p:nvSpPr>
              <p:cNvPr id="72" name="Ellipsi 7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Ellipsi 7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Ellipsi 7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5" name="Ryhmä 74"/>
            <p:cNvGrpSpPr/>
            <p:nvPr/>
          </p:nvGrpSpPr>
          <p:grpSpPr>
            <a:xfrm rot="19605322">
              <a:off x="5440529" y="1748683"/>
              <a:ext cx="386545" cy="252000"/>
              <a:chOff x="1031330" y="5589128"/>
              <a:chExt cx="386545" cy="252000"/>
            </a:xfrm>
          </p:grpSpPr>
          <p:sp>
            <p:nvSpPr>
              <p:cNvPr id="76" name="Ellipsi 7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Ellipsi 7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Ellipsi 7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34" name="Ryhmä 33"/>
          <p:cNvGrpSpPr/>
          <p:nvPr/>
        </p:nvGrpSpPr>
        <p:grpSpPr>
          <a:xfrm>
            <a:off x="5285033" y="2520061"/>
            <a:ext cx="1800000" cy="1800000"/>
            <a:chOff x="5285033" y="2520061"/>
            <a:chExt cx="1800000" cy="1800000"/>
          </a:xfrm>
        </p:grpSpPr>
        <p:sp>
          <p:nvSpPr>
            <p:cNvPr id="64" name="Suorakulmio: Pyöristetyt kulmat 63"/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79" name="Ryhmä 78"/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80" name="Ellipsi 7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Ellipsi 8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Ellipsi 8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3" name="Ryhmä 82"/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84" name="Ellipsi 8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5" name="Ellipsi 8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6" name="Ellipsi 8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7" name="Ryhmä 86"/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88" name="Ellipsi 8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9" name="Ellipsi 8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0" name="Ellipsi 8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1" name="Ryhmä 90"/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92" name="Ellipsi 9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Ellipsi 9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Ellipsi 9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5" name="Ryhmä 94"/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96" name="Ellipsi 9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Ellipsi 9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8" name="Ellipsi 9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9" name="Ryhmä 98"/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100" name="Ellipsi 9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1" name="Ellipsi 10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2" name="Ellipsi 10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3" name="Ryhmä 102"/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104" name="Ellipsi 10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5" name="Ellipsi 10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Ellipsi 10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7" name="Ryhmä 106"/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108" name="Ellipsi 10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9" name="Ellipsi 10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0" name="Ellipsi 10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1" name="Ryhmä 110"/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112" name="Ellipsi 11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3" name="Ellipsi 11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4" name="Ellipsi 11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5" name="Ryhmä 114"/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116" name="Ellipsi 11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7" name="Ellipsi 11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8" name="Ellipsi 11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9" name="Ryhmä 118"/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120" name="Ellipsi 11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1" name="Ellipsi 12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Ellipsi 12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3" name="Ryhmä 122"/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124" name="Ellipsi 12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5" name="Ellipsi 12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Ellipsi 12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7" name="Ryhmä 126"/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128" name="Ellipsi 12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9" name="Ellipsi 12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0" name="Ellipsi 12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1" name="Ryhmä 130"/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132" name="Ellipsi 13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3" name="Ellipsi 13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Ellipsi 13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5" name="Ryhmä 134"/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136" name="Ellipsi 13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7" name="Ellipsi 13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Ellipsi 13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9" name="Ryhmä 138"/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140" name="Ellipsi 13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1" name="Ellipsi 14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2" name="Ellipsi 14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3" name="Ryhmä 142"/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144" name="Ellipsi 14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5" name="Ellipsi 14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Ellipsi 14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7" name="Ryhmä 146"/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148" name="Ellipsi 14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9" name="Ellipsi 14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Ellipsi 14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1" name="Ryhmä 150"/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152" name="Ellipsi 15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3" name="Ellipsi 15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4" name="Ellipsi 15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5" name="Ryhmä 154"/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156" name="Ellipsi 15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7" name="Ellipsi 15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Ellipsi 15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212" name="Ryhmä 211"/>
          <p:cNvGrpSpPr/>
          <p:nvPr/>
        </p:nvGrpSpPr>
        <p:grpSpPr>
          <a:xfrm rot="7512586">
            <a:off x="5827105" y="6251051"/>
            <a:ext cx="386545" cy="252000"/>
            <a:chOff x="1031330" y="5589128"/>
            <a:chExt cx="386545" cy="252000"/>
          </a:xfrm>
        </p:grpSpPr>
        <p:sp>
          <p:nvSpPr>
            <p:cNvPr id="213" name="Ellipsi 21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4" name="Ellipsi 21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5" name="Ellipsi 21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16" name="Ryhmä 215"/>
          <p:cNvGrpSpPr/>
          <p:nvPr/>
        </p:nvGrpSpPr>
        <p:grpSpPr>
          <a:xfrm rot="4097081">
            <a:off x="5512083" y="6038123"/>
            <a:ext cx="386545" cy="252000"/>
            <a:chOff x="1031330" y="5589128"/>
            <a:chExt cx="386545" cy="252000"/>
          </a:xfrm>
        </p:grpSpPr>
        <p:sp>
          <p:nvSpPr>
            <p:cNvPr id="217" name="Ellipsi 21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8" name="Ellipsi 21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9" name="Ellipsi 21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2" name="Ryhmä 231"/>
          <p:cNvGrpSpPr/>
          <p:nvPr/>
        </p:nvGrpSpPr>
        <p:grpSpPr>
          <a:xfrm rot="6630898">
            <a:off x="5196625" y="6234180"/>
            <a:ext cx="386545" cy="252000"/>
            <a:chOff x="1031330" y="5589128"/>
            <a:chExt cx="386545" cy="252000"/>
          </a:xfrm>
        </p:grpSpPr>
        <p:sp>
          <p:nvSpPr>
            <p:cNvPr id="233" name="Ellipsi 23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4" name="Ellipsi 23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5" name="Ellipsi 23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0" name="Ryhmä 239"/>
          <p:cNvGrpSpPr/>
          <p:nvPr/>
        </p:nvGrpSpPr>
        <p:grpSpPr>
          <a:xfrm rot="7155832">
            <a:off x="6409237" y="6256798"/>
            <a:ext cx="386545" cy="252000"/>
            <a:chOff x="1031330" y="5589128"/>
            <a:chExt cx="386545" cy="252000"/>
          </a:xfrm>
        </p:grpSpPr>
        <p:sp>
          <p:nvSpPr>
            <p:cNvPr id="241" name="Ellipsi 24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2" name="Ellipsi 24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3" name="Ellipsi 24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4" name="Ryhmä 243"/>
          <p:cNvGrpSpPr/>
          <p:nvPr/>
        </p:nvGrpSpPr>
        <p:grpSpPr>
          <a:xfrm rot="4579051">
            <a:off x="6121604" y="6044462"/>
            <a:ext cx="386545" cy="252000"/>
            <a:chOff x="1031330" y="5589128"/>
            <a:chExt cx="386545" cy="252000"/>
          </a:xfrm>
        </p:grpSpPr>
        <p:sp>
          <p:nvSpPr>
            <p:cNvPr id="245" name="Ellipsi 24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6" name="Ellipsi 24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7" name="Ellipsi 24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8" name="Ryhmä 247"/>
          <p:cNvGrpSpPr/>
          <p:nvPr/>
        </p:nvGrpSpPr>
        <p:grpSpPr>
          <a:xfrm rot="151699">
            <a:off x="5483069" y="5669652"/>
            <a:ext cx="386545" cy="252000"/>
            <a:chOff x="1031330" y="5589128"/>
            <a:chExt cx="386545" cy="252000"/>
          </a:xfrm>
        </p:grpSpPr>
        <p:sp>
          <p:nvSpPr>
            <p:cNvPr id="249" name="Ellipsi 24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0" name="Ellipsi 24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1" name="Ellipsi 25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2" name="Ryhmä 251"/>
          <p:cNvGrpSpPr/>
          <p:nvPr/>
        </p:nvGrpSpPr>
        <p:grpSpPr>
          <a:xfrm rot="184644">
            <a:off x="6141206" y="5671443"/>
            <a:ext cx="386545" cy="252000"/>
            <a:chOff x="1031330" y="5589128"/>
            <a:chExt cx="386545" cy="252000"/>
          </a:xfrm>
        </p:grpSpPr>
        <p:sp>
          <p:nvSpPr>
            <p:cNvPr id="253" name="Ellipsi 25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4" name="Ellipsi 25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5" name="Ellipsi 25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6" name="Ryhmä 255"/>
          <p:cNvGrpSpPr/>
          <p:nvPr/>
        </p:nvGrpSpPr>
        <p:grpSpPr>
          <a:xfrm rot="444499">
            <a:off x="6633390" y="5659277"/>
            <a:ext cx="386545" cy="252000"/>
            <a:chOff x="1031330" y="5589128"/>
            <a:chExt cx="386545" cy="252000"/>
          </a:xfrm>
        </p:grpSpPr>
        <p:sp>
          <p:nvSpPr>
            <p:cNvPr id="257" name="Ellipsi 25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8" name="Ellipsi 25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9" name="Ellipsi 25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0" name="Ryhmä 259"/>
          <p:cNvGrpSpPr/>
          <p:nvPr/>
        </p:nvGrpSpPr>
        <p:grpSpPr>
          <a:xfrm rot="18754569">
            <a:off x="5197434" y="5402778"/>
            <a:ext cx="386545" cy="252000"/>
            <a:chOff x="1031330" y="5589128"/>
            <a:chExt cx="386545" cy="252000"/>
          </a:xfrm>
        </p:grpSpPr>
        <p:sp>
          <p:nvSpPr>
            <p:cNvPr id="261" name="Ellipsi 26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2" name="Ellipsi 26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3" name="Ellipsi 26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4" name="Ryhmä 263"/>
          <p:cNvGrpSpPr/>
          <p:nvPr/>
        </p:nvGrpSpPr>
        <p:grpSpPr>
          <a:xfrm rot="18754569">
            <a:off x="5850519" y="5430029"/>
            <a:ext cx="386545" cy="252000"/>
            <a:chOff x="1031330" y="5589128"/>
            <a:chExt cx="386545" cy="252000"/>
          </a:xfrm>
        </p:grpSpPr>
        <p:sp>
          <p:nvSpPr>
            <p:cNvPr id="265" name="Ellipsi 26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6" name="Ellipsi 26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7" name="Ellipsi 26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8" name="Ryhmä 267"/>
          <p:cNvGrpSpPr/>
          <p:nvPr/>
        </p:nvGrpSpPr>
        <p:grpSpPr>
          <a:xfrm rot="18754569">
            <a:off x="6361318" y="5411644"/>
            <a:ext cx="386545" cy="252000"/>
            <a:chOff x="1031330" y="5589128"/>
            <a:chExt cx="386545" cy="252000"/>
          </a:xfrm>
        </p:grpSpPr>
        <p:sp>
          <p:nvSpPr>
            <p:cNvPr id="269" name="Ellipsi 26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0" name="Ellipsi 26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1" name="Ellipsi 27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72" name="Ryhmä 271"/>
          <p:cNvGrpSpPr/>
          <p:nvPr/>
        </p:nvGrpSpPr>
        <p:grpSpPr>
          <a:xfrm rot="175007">
            <a:off x="5239970" y="5033541"/>
            <a:ext cx="386545" cy="252000"/>
            <a:chOff x="1031330" y="5589128"/>
            <a:chExt cx="386545" cy="252000"/>
          </a:xfrm>
        </p:grpSpPr>
        <p:sp>
          <p:nvSpPr>
            <p:cNvPr id="273" name="Ellipsi 27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4" name="Ellipsi 27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5" name="Ellipsi 27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0" name="Ryhmä 279"/>
          <p:cNvGrpSpPr/>
          <p:nvPr/>
        </p:nvGrpSpPr>
        <p:grpSpPr>
          <a:xfrm rot="3676050">
            <a:off x="6658171" y="6011922"/>
            <a:ext cx="386545" cy="252000"/>
            <a:chOff x="1031330" y="5589128"/>
            <a:chExt cx="386545" cy="252000"/>
          </a:xfrm>
        </p:grpSpPr>
        <p:sp>
          <p:nvSpPr>
            <p:cNvPr id="281" name="Ellipsi 28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2" name="Ellipsi 28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3" name="Ellipsi 28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4" name="Ryhmä 283"/>
          <p:cNvGrpSpPr/>
          <p:nvPr/>
        </p:nvGrpSpPr>
        <p:grpSpPr>
          <a:xfrm rot="175007">
            <a:off x="5887197" y="5067196"/>
            <a:ext cx="386545" cy="252000"/>
            <a:chOff x="1031330" y="5589128"/>
            <a:chExt cx="386545" cy="252000"/>
          </a:xfrm>
        </p:grpSpPr>
        <p:sp>
          <p:nvSpPr>
            <p:cNvPr id="285" name="Ellipsi 28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6" name="Ellipsi 28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7" name="Ellipsi 28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8" name="Ryhmä 287"/>
          <p:cNvGrpSpPr/>
          <p:nvPr/>
        </p:nvGrpSpPr>
        <p:grpSpPr>
          <a:xfrm rot="185559">
            <a:off x="6407383" y="5069135"/>
            <a:ext cx="386545" cy="252000"/>
            <a:chOff x="1031330" y="5589128"/>
            <a:chExt cx="386545" cy="252000"/>
          </a:xfrm>
        </p:grpSpPr>
        <p:sp>
          <p:nvSpPr>
            <p:cNvPr id="289" name="Ellipsi 28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0" name="Ellipsi 28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1" name="Ellipsi 29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92" name="Ryhmä 291"/>
          <p:cNvGrpSpPr/>
          <p:nvPr/>
        </p:nvGrpSpPr>
        <p:grpSpPr>
          <a:xfrm rot="14173637">
            <a:off x="5538614" y="4828006"/>
            <a:ext cx="386545" cy="252000"/>
            <a:chOff x="1031330" y="5589128"/>
            <a:chExt cx="386545" cy="252000"/>
          </a:xfrm>
        </p:grpSpPr>
        <p:sp>
          <p:nvSpPr>
            <p:cNvPr id="293" name="Ellipsi 29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4" name="Ellipsi 29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5" name="Ellipsi 29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96" name="Ryhmä 295"/>
          <p:cNvGrpSpPr/>
          <p:nvPr/>
        </p:nvGrpSpPr>
        <p:grpSpPr>
          <a:xfrm rot="13951293">
            <a:off x="6119235" y="4816491"/>
            <a:ext cx="386545" cy="252000"/>
            <a:chOff x="1031330" y="5589128"/>
            <a:chExt cx="386545" cy="252000"/>
          </a:xfrm>
        </p:grpSpPr>
        <p:sp>
          <p:nvSpPr>
            <p:cNvPr id="297" name="Ellipsi 29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8" name="Ellipsi 29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9" name="Ellipsi 29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04" name="Ryhmä 303"/>
          <p:cNvGrpSpPr/>
          <p:nvPr/>
        </p:nvGrpSpPr>
        <p:grpSpPr>
          <a:xfrm rot="13951293">
            <a:off x="6674171" y="4864797"/>
            <a:ext cx="386545" cy="252000"/>
            <a:chOff x="1031330" y="5589128"/>
            <a:chExt cx="386545" cy="252000"/>
          </a:xfrm>
        </p:grpSpPr>
        <p:sp>
          <p:nvSpPr>
            <p:cNvPr id="305" name="Ellipsi 30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6" name="Ellipsi 30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7" name="Ellipsi 30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413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8" grpId="0" animBg="1"/>
      <p:bldP spid="308" grpId="1" animBg="1"/>
      <p:bldP spid="28" grpId="0" animBg="1"/>
      <p:bldP spid="29" grpId="0" animBg="1"/>
      <p:bldP spid="31" grpId="0" animBg="1"/>
      <p:bldP spid="32" grpId="0" animBg="1"/>
      <p:bldP spid="33" grpId="0" animBg="1"/>
      <p:bldP spid="60" grpId="0" animBg="1"/>
      <p:bldP spid="62" grpId="0" animBg="1"/>
      <p:bldP spid="62" grpId="1" animBg="1"/>
      <p:bldP spid="26" grpId="0" animBg="1"/>
      <p:bldP spid="27" grpId="0" animBg="1"/>
      <p:bldP spid="8" grpId="0" animBg="1"/>
      <p:bldP spid="68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248</Words>
  <Application>Microsoft Office PowerPoint</Application>
  <PresentationFormat>Näytössä katseltava diaesitys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Office-teema</vt:lpstr>
      <vt:lpstr>Sulamispiste on aineen ominaisuus</vt:lpstr>
      <vt:lpstr>Tunnin ohjelma</vt:lpstr>
      <vt:lpstr>Harjoitus</vt:lpstr>
      <vt:lpstr>Harjoitus</vt:lpstr>
      <vt:lpstr>Olomuodot</vt:lpstr>
      <vt:lpstr>Harjoitus</vt:lpstr>
      <vt:lpstr>PowerPoint-esitys</vt:lpstr>
      <vt:lpstr>Lämpötila molekyylien tasolla</vt:lpstr>
      <vt:lpstr>Aineen olomuoto</vt:lpstr>
      <vt:lpstr>Selvitetään sulamispiste</vt:lpstr>
      <vt:lpstr>Harjoitus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12</cp:revision>
  <dcterms:created xsi:type="dcterms:W3CDTF">2018-08-13T10:36:26Z</dcterms:created>
  <dcterms:modified xsi:type="dcterms:W3CDTF">2018-10-09T10:42:41Z</dcterms:modified>
</cp:coreProperties>
</file>