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60" r:id="rId3"/>
    <p:sldId id="258" r:id="rId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3"/>
    <p:restoredTop sz="93632"/>
  </p:normalViewPr>
  <p:slideViewPr>
    <p:cSldViewPr snapToGrid="0" snapToObjects="1">
      <p:cViewPr varScale="1">
        <p:scale>
          <a:sx n="68" d="100"/>
          <a:sy n="68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3005105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59195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60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18088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Esikuvana Englanti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Mitä tarvitaan teollistumiseen? </a:t>
            </a:r>
            <a:endParaRPr lang="fi-FI" sz="1200" b="0" dirty="0">
              <a:solidFill>
                <a:srgbClr val="FF000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flipH="1">
            <a:off x="9516437" y="2167165"/>
            <a:ext cx="1394717" cy="2635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1" y="2584450"/>
            <a:ext cx="1587500" cy="23495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95" y="1275280"/>
            <a:ext cx="1371600" cy="14224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7" y="1063421"/>
            <a:ext cx="1549400" cy="14097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50" y="4618951"/>
            <a:ext cx="1898437" cy="104142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3" y="3578507"/>
            <a:ext cx="1968500" cy="10795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2" y="4657528"/>
            <a:ext cx="1345987" cy="11763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46" y="3030044"/>
            <a:ext cx="910888" cy="119003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81" y="4637815"/>
            <a:ext cx="1219200" cy="12573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3" y="1704269"/>
            <a:ext cx="1549400" cy="14351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8753">
            <a:off x="4797851" y="1551812"/>
            <a:ext cx="1249506" cy="1158633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6468449" y="2507868"/>
            <a:ext cx="1400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Raaka-aineita</a:t>
            </a:r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6802485" y="417101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Energiaa</a:t>
            </a:r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6529743" y="5562258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Työvoimaa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214988" y="580317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Markkinoita</a:t>
            </a:r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2167965" y="5763393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Suotuisa lainsäädäntö</a:t>
            </a:r>
            <a:endParaRPr lang="fi-FI" dirty="0"/>
          </a:p>
        </p:txBody>
      </p:sp>
      <p:sp>
        <p:nvSpPr>
          <p:cNvPr id="18" name="Tekstiruutu 17"/>
          <p:cNvSpPr txBox="1"/>
          <p:nvPr/>
        </p:nvSpPr>
        <p:spPr>
          <a:xfrm>
            <a:off x="1021064" y="4643324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Kuljetusyhteydet</a:t>
            </a:r>
            <a:endParaRPr lang="fi-FI" dirty="0"/>
          </a:p>
        </p:txBody>
      </p:sp>
      <p:sp>
        <p:nvSpPr>
          <p:cNvPr id="19" name="Tekstiruutu 18"/>
          <p:cNvSpPr txBox="1"/>
          <p:nvPr/>
        </p:nvSpPr>
        <p:spPr>
          <a:xfrm>
            <a:off x="2694696" y="234139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Pääomaa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970867" y="3051160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Teknologiaa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6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199" y="154944"/>
            <a:ext cx="83057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Teollistumisen edellytykset </a:t>
            </a:r>
            <a:r>
              <a:rPr lang="fi-FI" dirty="0" smtClean="0"/>
              <a:t>Isossa-Britanniassa</a:t>
            </a:r>
            <a:endParaRPr lang="fi-FI" b="0" dirty="0">
              <a:solidFill>
                <a:srgbClr val="FF0000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893683"/>
            <a:ext cx="8001000" cy="535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Shape 104"/>
          <p:cNvSpPr/>
          <p:nvPr/>
        </p:nvSpPr>
        <p:spPr>
          <a:xfrm>
            <a:off x="4572000" y="1600200"/>
            <a:ext cx="4190999" cy="444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077400" y="1925638"/>
            <a:ext cx="1560000" cy="1040100"/>
          </a:xfrm>
          <a:prstGeom prst="wedgeRoundRectCallout">
            <a:avLst>
              <a:gd name="adj1" fmla="val 84631"/>
              <a:gd name="adj2" fmla="val 69436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200" b="1" dirty="0"/>
              <a:t>pääomaa: </a:t>
            </a:r>
            <a:r>
              <a:rPr lang="fi-FI" sz="1200" dirty="0"/>
              <a:t>rahaa siirtomaakaupasta</a:t>
            </a:r>
          </a:p>
        </p:txBody>
      </p:sp>
      <p:sp>
        <p:nvSpPr>
          <p:cNvPr id="106" name="Shape 106"/>
          <p:cNvSpPr/>
          <p:nvPr/>
        </p:nvSpPr>
        <p:spPr>
          <a:xfrm>
            <a:off x="685799" y="3269344"/>
            <a:ext cx="1560000" cy="1040100"/>
          </a:xfrm>
          <a:prstGeom prst="wedgeRoundRectCallout">
            <a:avLst>
              <a:gd name="adj1" fmla="val 110793"/>
              <a:gd name="adj2" fmla="val 381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/>
              <a:t>teknologiaa: </a:t>
            </a:r>
            <a:r>
              <a:rPr lang="fi-FI" sz="1200"/>
              <a:t>höyrykoneen ja monen muun keksinnön kotimaa</a:t>
            </a:r>
          </a:p>
        </p:txBody>
      </p:sp>
      <p:sp>
        <p:nvSpPr>
          <p:cNvPr id="107" name="Shape 107"/>
          <p:cNvSpPr/>
          <p:nvPr/>
        </p:nvSpPr>
        <p:spPr>
          <a:xfrm>
            <a:off x="1361400" y="4674537"/>
            <a:ext cx="1560000" cy="1040100"/>
          </a:xfrm>
          <a:prstGeom prst="wedgeRoundRectCallout">
            <a:avLst>
              <a:gd name="adj1" fmla="val 96090"/>
              <a:gd name="adj2" fmla="val -39752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/>
              <a:t>raaka-aineita: </a:t>
            </a:r>
            <a:r>
              <a:rPr lang="fi-FI" sz="1200"/>
              <a:t>siirtomaista ja omasta maaperästä</a:t>
            </a:r>
          </a:p>
        </p:txBody>
      </p:sp>
      <p:sp>
        <p:nvSpPr>
          <p:cNvPr id="108" name="Shape 108"/>
          <p:cNvSpPr/>
          <p:nvPr/>
        </p:nvSpPr>
        <p:spPr>
          <a:xfrm>
            <a:off x="2916928" y="1202433"/>
            <a:ext cx="1560000" cy="1040100"/>
          </a:xfrm>
          <a:prstGeom prst="wedgeRoundRectCallout">
            <a:avLst>
              <a:gd name="adj1" fmla="val 35676"/>
              <a:gd name="adj2" fmla="val 96771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 dirty="0"/>
              <a:t>energiaa: </a:t>
            </a:r>
            <a:r>
              <a:rPr lang="fi-FI" sz="1200" dirty="0"/>
              <a:t>paljon kivihiiltä</a:t>
            </a:r>
          </a:p>
        </p:txBody>
      </p:sp>
      <p:sp>
        <p:nvSpPr>
          <p:cNvPr id="109" name="Shape 109"/>
          <p:cNvSpPr/>
          <p:nvPr/>
        </p:nvSpPr>
        <p:spPr>
          <a:xfrm>
            <a:off x="6412505" y="4674537"/>
            <a:ext cx="1560000" cy="1040100"/>
          </a:xfrm>
          <a:prstGeom prst="wedgeRoundRectCallout">
            <a:avLst>
              <a:gd name="adj1" fmla="val -102919"/>
              <a:gd name="adj2" fmla="val -42268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/>
              <a:t>markkinat: </a:t>
            </a:r>
            <a:r>
              <a:rPr lang="fi-FI" sz="1200"/>
              <a:t>Eurooppa ja siirtomaat</a:t>
            </a:r>
          </a:p>
        </p:txBody>
      </p:sp>
      <p:sp>
        <p:nvSpPr>
          <p:cNvPr id="110" name="Shape 110"/>
          <p:cNvSpPr/>
          <p:nvPr/>
        </p:nvSpPr>
        <p:spPr>
          <a:xfrm>
            <a:off x="6783900" y="3369009"/>
            <a:ext cx="1560000" cy="1040100"/>
          </a:xfrm>
          <a:prstGeom prst="wedgeRoundRectCallout">
            <a:avLst>
              <a:gd name="adj1" fmla="val -115452"/>
              <a:gd name="adj2" fmla="val 195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/>
              <a:t>hyvät kuljetusyhteydet: </a:t>
            </a:r>
            <a:r>
              <a:rPr lang="fi-FI" sz="1200"/>
              <a:t>meritiet, kanavat, rautatien hyödyntäminen</a:t>
            </a:r>
          </a:p>
        </p:txBody>
      </p:sp>
      <p:sp>
        <p:nvSpPr>
          <p:cNvPr id="111" name="Shape 111"/>
          <p:cNvSpPr/>
          <p:nvPr/>
        </p:nvSpPr>
        <p:spPr>
          <a:xfrm>
            <a:off x="6693010" y="1925638"/>
            <a:ext cx="1560000" cy="1040100"/>
          </a:xfrm>
          <a:prstGeom prst="wedgeRoundRectCallout">
            <a:avLst>
              <a:gd name="adj1" fmla="val -105263"/>
              <a:gd name="adj2" fmla="val 65059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/>
              <a:t>työvoimaa: </a:t>
            </a:r>
            <a:r>
              <a:rPr lang="fi-FI" sz="1200"/>
              <a:t>väestömäärä kasvoi nopeasti</a:t>
            </a:r>
          </a:p>
        </p:txBody>
      </p:sp>
      <p:sp>
        <p:nvSpPr>
          <p:cNvPr id="112" name="Shape 112"/>
          <p:cNvSpPr/>
          <p:nvPr/>
        </p:nvSpPr>
        <p:spPr>
          <a:xfrm>
            <a:off x="4852505" y="1201710"/>
            <a:ext cx="1560000" cy="1040100"/>
          </a:xfrm>
          <a:prstGeom prst="wedgeRoundRectCallout">
            <a:avLst>
              <a:gd name="adj1" fmla="val -36197"/>
              <a:gd name="adj2" fmla="val 9642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 b="1" dirty="0"/>
              <a:t>suotuisa lainsäädäntö: </a:t>
            </a:r>
            <a:r>
              <a:rPr lang="fi-FI" sz="1200" dirty="0"/>
              <a:t>liberalismi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812" y="2973987"/>
            <a:ext cx="2266375" cy="15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67</Words>
  <Application>Microsoft Office PowerPoint</Application>
  <PresentationFormat>Näytössä katseltava diaesitys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Merriweather Sans</vt:lpstr>
      <vt:lpstr>Verdana</vt:lpstr>
      <vt:lpstr>Blank Presentation</vt:lpstr>
      <vt:lpstr>PowerPoint-esitys</vt:lpstr>
      <vt:lpstr>Mitä tarvitaan teollistumiseen? </vt:lpstr>
      <vt:lpstr>Teollistumisen edellytykset Isossa-Britanniassa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Rakkolainen Mari</cp:lastModifiedBy>
  <cp:revision>10</cp:revision>
  <dcterms:modified xsi:type="dcterms:W3CDTF">2016-08-16T09:24:10Z</dcterms:modified>
</cp:coreProperties>
</file>