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4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23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1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7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636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37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7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4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0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9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3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4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6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4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C731E35-98EF-4321-8BC3-DB5E443FA5E2}" type="datetimeFigureOut">
              <a:rPr lang="en-GB" smtClean="0"/>
              <a:t>16/10/2017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126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-ZYq8aiHY" TargetMode="External"/><Relationship Id="rId2" Type="http://schemas.openxmlformats.org/officeDocument/2006/relationships/hyperlink" Target="https://www.youtube.com/watch?v=sTFHmY0cWR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51966" y="784304"/>
            <a:ext cx="9440034" cy="1828801"/>
          </a:xfrm>
        </p:spPr>
        <p:txBody>
          <a:bodyPr/>
          <a:lstStyle/>
          <a:p>
            <a:r>
              <a:rPr lang="fi-FI" dirty="0" err="1" smtClean="0"/>
              <a:t>Super-Ippo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831172" y="2942865"/>
            <a:ext cx="9440034" cy="1049867"/>
          </a:xfrm>
        </p:spPr>
        <p:txBody>
          <a:bodyPr/>
          <a:lstStyle/>
          <a:p>
            <a:r>
              <a:rPr lang="fi-FI" dirty="0" smtClean="0"/>
              <a:t>Lopetuskerta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7" y="3467799"/>
            <a:ext cx="4690274" cy="3009206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005110" y="3953160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STEP 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852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/>
              <a:t>M</a:t>
            </a:r>
            <a:r>
              <a:rPr lang="fi-FI" dirty="0" smtClean="0"/>
              <a:t>otivointi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Hämähäkkimies-animaatio</a:t>
            </a:r>
          </a:p>
          <a:p>
            <a:pPr marL="36900" indent="0">
              <a:buNone/>
            </a:pPr>
            <a:r>
              <a:rPr lang="fi-FI" dirty="0">
                <a:hlinkClick r:id="rId2"/>
              </a:rPr>
              <a:t>https://www.youtube.com/watch?v=</a:t>
            </a:r>
            <a:r>
              <a:rPr lang="fi-FI" dirty="0" smtClean="0">
                <a:hlinkClick r:id="rId2"/>
              </a:rPr>
              <a:t>sTFHmY0cWRI</a:t>
            </a:r>
            <a:endParaRPr lang="fi-FI" dirty="0" smtClean="0"/>
          </a:p>
          <a:p>
            <a:pPr marL="36900" indent="0">
              <a:buNone/>
            </a:pPr>
            <a:r>
              <a:rPr lang="fi-FI" dirty="0" smtClean="0"/>
              <a:t>Juhla Mokka –mainos</a:t>
            </a:r>
          </a:p>
          <a:p>
            <a:pPr marL="36900" indent="0">
              <a:buNone/>
            </a:pPr>
            <a:r>
              <a:rPr lang="fi-FI" dirty="0">
                <a:solidFill>
                  <a:srgbClr val="3366FF"/>
                </a:solidFill>
              </a:rPr>
              <a:t>https://www.youtube.com/watch?v=MeIJF5M9Euo</a:t>
            </a:r>
            <a:endParaRPr lang="fi-FI" dirty="0" smtClean="0">
              <a:solidFill>
                <a:srgbClr val="3366FF"/>
              </a:solidFill>
            </a:endParaRPr>
          </a:p>
          <a:p>
            <a:r>
              <a:rPr lang="fi-FI" dirty="0" smtClean="0"/>
              <a:t>Me ollaan </a:t>
            </a:r>
            <a:r>
              <a:rPr lang="fi-FI" dirty="0" err="1" smtClean="0"/>
              <a:t>sankareita-</a:t>
            </a:r>
            <a:r>
              <a:rPr lang="fi-FI" dirty="0" smtClean="0"/>
              <a:t> kappale </a:t>
            </a:r>
          </a:p>
          <a:p>
            <a:r>
              <a:rPr lang="fi-FI" dirty="0"/>
              <a:t>https://www.youtube.com/watch?v=qI8qtN43OM4</a:t>
            </a:r>
            <a:endParaRPr lang="fi-FI" dirty="0" smtClean="0"/>
          </a:p>
          <a:p>
            <a:pPr marL="36900" indent="0">
              <a:buNone/>
            </a:pPr>
            <a:r>
              <a:rPr lang="fi-FI" dirty="0">
                <a:hlinkClick r:id="rId3"/>
              </a:rPr>
              <a:t>https://www.youtube.com/watch?v=Ha-ZYq8aiHY</a:t>
            </a:r>
            <a:endParaRPr lang="fi-FI" dirty="0" smtClean="0"/>
          </a:p>
          <a:p>
            <a:r>
              <a:rPr lang="fi-FI" dirty="0" smtClean="0"/>
              <a:t>Keskustelua siitä, mikä tekee ihmisestä sankarin. </a:t>
            </a:r>
          </a:p>
          <a:p>
            <a:pPr marL="36900" indent="0">
              <a:buNone/>
            </a:pPr>
            <a:endParaRPr lang="fi-FI" dirty="0" smtClean="0"/>
          </a:p>
        </p:txBody>
      </p:sp>
      <p:pic>
        <p:nvPicPr>
          <p:cNvPr id="5" name="jeng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49296" y="2346518"/>
            <a:ext cx="2597915" cy="221115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28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Tavoitteet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600" dirty="0" smtClean="0"/>
              <a:t>On arvioida omia oppimaan oppimisen taitoja</a:t>
            </a:r>
          </a:p>
          <a:p>
            <a:r>
              <a:rPr lang="fi-FI" sz="3600" dirty="0" smtClean="0"/>
              <a:t>On arvioida omia vahvuuksia</a:t>
            </a:r>
            <a:endParaRPr lang="en-GB" sz="3600" dirty="0"/>
          </a:p>
          <a:p>
            <a:r>
              <a:rPr lang="en-GB" sz="3600" dirty="0" err="1" smtClean="0"/>
              <a:t>Harjoitella</a:t>
            </a:r>
            <a:r>
              <a:rPr lang="en-GB" sz="3600" dirty="0" smtClean="0"/>
              <a:t> </a:t>
            </a:r>
            <a:r>
              <a:rPr lang="en-GB" sz="3600" dirty="0" err="1" smtClean="0"/>
              <a:t>tiedon</a:t>
            </a:r>
            <a:r>
              <a:rPr lang="en-GB" sz="3600" dirty="0" smtClean="0"/>
              <a:t> </a:t>
            </a:r>
            <a:r>
              <a:rPr lang="en-GB" sz="3600" dirty="0" err="1" smtClean="0"/>
              <a:t>käsittely</a:t>
            </a:r>
            <a:r>
              <a:rPr lang="en-GB" sz="3600" dirty="0" smtClean="0"/>
              <a:t>- </a:t>
            </a:r>
            <a:r>
              <a:rPr lang="en-GB" sz="3600" dirty="0" err="1" smtClean="0"/>
              <a:t>ja</a:t>
            </a:r>
            <a:r>
              <a:rPr lang="en-GB" sz="3600" dirty="0" smtClean="0"/>
              <a:t> </a:t>
            </a:r>
            <a:r>
              <a:rPr lang="en-GB" sz="3600" dirty="0" err="1" smtClean="0"/>
              <a:t>omaksumistapoja</a:t>
            </a:r>
            <a:endParaRPr lang="en-GB" sz="3600" dirty="0" smtClean="0"/>
          </a:p>
          <a:p>
            <a:r>
              <a:rPr lang="en-GB" sz="3600" dirty="0"/>
              <a:t> </a:t>
            </a:r>
            <a:r>
              <a:rPr lang="en-GB" sz="3600" dirty="0" err="1" smtClean="0"/>
              <a:t>Kehittää</a:t>
            </a:r>
            <a:r>
              <a:rPr lang="en-GB" sz="3600" dirty="0" smtClean="0"/>
              <a:t> </a:t>
            </a:r>
            <a:r>
              <a:rPr lang="en-GB" sz="3600" dirty="0" err="1" smtClean="0"/>
              <a:t>erilaisia</a:t>
            </a:r>
            <a:r>
              <a:rPr lang="en-GB" sz="3600" dirty="0" smtClean="0"/>
              <a:t> </a:t>
            </a:r>
            <a:r>
              <a:rPr lang="en-GB" sz="3600" dirty="0" err="1" smtClean="0"/>
              <a:t>esitystapoja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8408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714273" cy="970450"/>
          </a:xfrm>
        </p:spPr>
        <p:txBody>
          <a:bodyPr/>
          <a:lstStyle/>
          <a:p>
            <a:r>
              <a:rPr lang="fi-FI" dirty="0" smtClean="0"/>
              <a:t>2. Arki ja elämä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800" dirty="0" err="1"/>
              <a:t>Runoselfie</a:t>
            </a:r>
            <a:endParaRPr lang="en-GB" sz="2800" dirty="0"/>
          </a:p>
          <a:p>
            <a:pPr marL="36900" indent="0">
              <a:buNone/>
            </a:pPr>
            <a:r>
              <a:rPr lang="en-GB" dirty="0"/>
              <a:t>1.Sijoita </a:t>
            </a:r>
            <a:r>
              <a:rPr lang="en-GB" dirty="0" err="1"/>
              <a:t>omat</a:t>
            </a:r>
            <a:r>
              <a:rPr lang="en-GB" dirty="0"/>
              <a:t> </a:t>
            </a:r>
            <a:r>
              <a:rPr lang="en-GB" dirty="0" err="1"/>
              <a:t>lempiasiasi</a:t>
            </a:r>
            <a:r>
              <a:rPr lang="en-GB" dirty="0"/>
              <a:t> </a:t>
            </a:r>
            <a:r>
              <a:rPr lang="en-GB" dirty="0" err="1"/>
              <a:t>runokaavaan</a:t>
            </a:r>
            <a:r>
              <a:rPr lang="en-GB" dirty="0"/>
              <a:t>.</a:t>
            </a:r>
          </a:p>
          <a:p>
            <a:pPr marL="36900" indent="0">
              <a:buNone/>
            </a:pPr>
            <a:r>
              <a:rPr lang="en-GB" dirty="0"/>
              <a:t>(</a:t>
            </a:r>
            <a:r>
              <a:rPr lang="en-GB" dirty="0" smtClean="0"/>
              <a:t>Tee </a:t>
            </a:r>
            <a:r>
              <a:rPr lang="en-GB" dirty="0" err="1"/>
              <a:t>omasta</a:t>
            </a:r>
            <a:r>
              <a:rPr lang="en-GB" dirty="0"/>
              <a:t> </a:t>
            </a:r>
            <a:r>
              <a:rPr lang="en-GB" dirty="0" err="1"/>
              <a:t>runoselfiestäsi</a:t>
            </a:r>
            <a:r>
              <a:rPr lang="en-GB" dirty="0"/>
              <a:t> </a:t>
            </a:r>
            <a:r>
              <a:rPr lang="en-GB" dirty="0" err="1"/>
              <a:t>taulu</a:t>
            </a:r>
            <a:r>
              <a:rPr lang="en-GB" dirty="0"/>
              <a:t> </a:t>
            </a:r>
            <a:r>
              <a:rPr lang="en-GB" dirty="0" err="1"/>
              <a:t>joko</a:t>
            </a:r>
            <a:r>
              <a:rPr lang="en-GB" dirty="0"/>
              <a:t> </a:t>
            </a:r>
          </a:p>
          <a:p>
            <a:pPr marL="36900" indent="0">
              <a:buNone/>
            </a:pPr>
            <a:r>
              <a:rPr lang="en-GB" dirty="0" err="1"/>
              <a:t>käsin</a:t>
            </a:r>
            <a:r>
              <a:rPr lang="en-GB" dirty="0"/>
              <a:t> </a:t>
            </a:r>
            <a:r>
              <a:rPr lang="en-GB" dirty="0" err="1"/>
              <a:t>kirjoittamalla</a:t>
            </a:r>
            <a:r>
              <a:rPr lang="en-GB" dirty="0"/>
              <a:t> tai </a:t>
            </a:r>
            <a:r>
              <a:rPr lang="en-GB" dirty="0" err="1" smtClean="0"/>
              <a:t>sähköisesti</a:t>
            </a:r>
            <a:r>
              <a:rPr lang="en-GB" dirty="0" smtClean="0"/>
              <a:t>)</a:t>
            </a:r>
            <a:endParaRPr lang="en-GB" dirty="0"/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dirty="0"/>
              <a:t>2. </a:t>
            </a:r>
            <a:r>
              <a:rPr lang="en-GB" dirty="0" err="1"/>
              <a:t>Mikä</a:t>
            </a:r>
            <a:r>
              <a:rPr lang="en-GB" dirty="0"/>
              <a:t> </a:t>
            </a:r>
            <a:r>
              <a:rPr lang="en-GB" dirty="0" err="1"/>
              <a:t>saa</a:t>
            </a:r>
            <a:r>
              <a:rPr lang="en-GB" dirty="0"/>
              <a:t> </a:t>
            </a:r>
            <a:r>
              <a:rPr lang="en-GB" dirty="0" err="1"/>
              <a:t>silmäsi</a:t>
            </a:r>
            <a:r>
              <a:rPr lang="en-GB" dirty="0"/>
              <a:t> </a:t>
            </a:r>
            <a:r>
              <a:rPr lang="en-GB" dirty="0" err="1"/>
              <a:t>säihkymään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sydämesi</a:t>
            </a:r>
            <a:r>
              <a:rPr lang="en-GB" dirty="0"/>
              <a:t> </a:t>
            </a:r>
            <a:r>
              <a:rPr lang="en-GB" dirty="0" err="1"/>
              <a:t>syttymään</a:t>
            </a:r>
            <a:r>
              <a:rPr lang="en-GB" dirty="0"/>
              <a:t>?</a:t>
            </a:r>
          </a:p>
          <a:p>
            <a:pPr marL="36900" indent="0">
              <a:buNone/>
            </a:pPr>
            <a:r>
              <a:rPr lang="en-GB" dirty="0"/>
              <a:t> </a:t>
            </a:r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saan</a:t>
            </a:r>
            <a:r>
              <a:rPr lang="en-GB" dirty="0"/>
              <a:t> </a:t>
            </a:r>
            <a:r>
              <a:rPr lang="en-GB" dirty="0" err="1"/>
              <a:t>selville</a:t>
            </a:r>
            <a:r>
              <a:rPr lang="en-GB" dirty="0"/>
              <a:t> </a:t>
            </a:r>
            <a:r>
              <a:rPr lang="en-GB" dirty="0" err="1"/>
              <a:t>vahvuuteni</a:t>
            </a:r>
            <a:r>
              <a:rPr lang="en-GB" dirty="0"/>
              <a:t>? </a:t>
            </a:r>
            <a:r>
              <a:rPr lang="en-GB" dirty="0" err="1"/>
              <a:t>Mitkä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minun</a:t>
            </a:r>
            <a:r>
              <a:rPr lang="en-GB" dirty="0"/>
              <a:t> </a:t>
            </a:r>
            <a:r>
              <a:rPr lang="en-GB" dirty="0" err="1"/>
              <a:t>ydinvahvuuteni</a:t>
            </a:r>
            <a:r>
              <a:rPr lang="en-GB" dirty="0"/>
              <a:t>?</a:t>
            </a:r>
          </a:p>
          <a:p>
            <a:pPr marL="36900" indent="0">
              <a:buNone/>
            </a:pPr>
            <a:r>
              <a:rPr lang="en-GB" dirty="0"/>
              <a:t>(</a:t>
            </a:r>
            <a:r>
              <a:rPr lang="en-GB" dirty="0" err="1"/>
              <a:t>harrastuneisuus</a:t>
            </a:r>
            <a:r>
              <a:rPr lang="en-GB" dirty="0"/>
              <a:t>, </a:t>
            </a:r>
            <a:r>
              <a:rPr lang="en-GB" dirty="0" err="1"/>
              <a:t>kiinnostuksen</a:t>
            </a:r>
            <a:r>
              <a:rPr lang="en-GB" dirty="0"/>
              <a:t> </a:t>
            </a:r>
            <a:r>
              <a:rPr lang="en-GB" dirty="0" err="1"/>
              <a:t>kohteet</a:t>
            </a:r>
            <a:r>
              <a:rPr lang="en-GB" dirty="0"/>
              <a:t>,</a:t>
            </a:r>
          </a:p>
          <a:p>
            <a:pPr marL="36900" indent="0">
              <a:buNone/>
            </a:pPr>
            <a:r>
              <a:rPr lang="en-GB" dirty="0" err="1"/>
              <a:t>luonteenpiirteet</a:t>
            </a:r>
            <a:r>
              <a:rPr lang="en-GB" dirty="0"/>
              <a:t>, </a:t>
            </a:r>
            <a:r>
              <a:rPr lang="en-GB" dirty="0" err="1"/>
              <a:t>sosiaaliset</a:t>
            </a:r>
            <a:r>
              <a:rPr lang="en-GB" dirty="0"/>
              <a:t> </a:t>
            </a:r>
            <a:r>
              <a:rPr lang="en-GB" dirty="0" err="1"/>
              <a:t>taidot</a:t>
            </a:r>
            <a:r>
              <a:rPr lang="en-GB" dirty="0"/>
              <a:t> </a:t>
            </a:r>
            <a:r>
              <a:rPr lang="en-GB" dirty="0" err="1"/>
              <a:t>ym</a:t>
            </a:r>
            <a:r>
              <a:rPr lang="en-GB" dirty="0"/>
              <a:t>.)</a:t>
            </a:r>
          </a:p>
          <a:p>
            <a:pPr marL="36900" indent="0">
              <a:buNone/>
            </a:pPr>
            <a:endParaRPr lang="en-GB" dirty="0"/>
          </a:p>
          <a:p>
            <a:pPr marL="36900" indent="0">
              <a:buNone/>
            </a:pPr>
            <a:r>
              <a:rPr lang="en-GB" dirty="0"/>
              <a:t>3. </a:t>
            </a:r>
            <a:r>
              <a:rPr lang="en-GB" dirty="0" err="1"/>
              <a:t>Kenet</a:t>
            </a:r>
            <a:r>
              <a:rPr lang="en-GB" dirty="0"/>
              <a:t> </a:t>
            </a:r>
            <a:r>
              <a:rPr lang="en-GB" dirty="0" err="1"/>
              <a:t>valitsisin-leikki</a:t>
            </a:r>
            <a:endParaRPr lang="en-GB" dirty="0"/>
          </a:p>
          <a:p>
            <a:endParaRPr lang="fi-FI" dirty="0"/>
          </a:p>
        </p:txBody>
      </p:sp>
      <p:pic>
        <p:nvPicPr>
          <p:cNvPr id="4" name="Sisällön paikkamerkki 7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087" y="1221581"/>
            <a:ext cx="3341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4173360" cy="970450"/>
          </a:xfrm>
        </p:spPr>
        <p:txBody>
          <a:bodyPr/>
          <a:lstStyle/>
          <a:p>
            <a:pPr algn="l"/>
            <a:r>
              <a:rPr lang="fi-FI" dirty="0" smtClean="0"/>
              <a:t>3. Tiedonhaku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0304" y="1732449"/>
            <a:ext cx="7791719" cy="4835776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Tiedonkäsittelyyn liittyvät verbit: </a:t>
            </a:r>
            <a:r>
              <a:rPr lang="fi-FI" b="1" dirty="0"/>
              <a:t> tunnista, etsi, määrittele, yhdistä, selitä, </a:t>
            </a:r>
            <a:r>
              <a:rPr lang="fi-FI" b="1" dirty="0" smtClean="0"/>
              <a:t>perustele</a:t>
            </a:r>
            <a:r>
              <a:rPr lang="fi-FI" b="1" dirty="0"/>
              <a:t>, laske, sovella, rakenna, analysoi, arvioi, </a:t>
            </a:r>
            <a:r>
              <a:rPr lang="fi-FI" b="1" dirty="0" smtClean="0"/>
              <a:t>suunnittele</a:t>
            </a:r>
            <a:r>
              <a:rPr lang="fi-FI" b="1" dirty="0"/>
              <a:t>, kehitä, pohdi, vertaile ja luo.</a:t>
            </a:r>
            <a:endParaRPr lang="en-GB" dirty="0"/>
          </a:p>
          <a:p>
            <a:r>
              <a:rPr lang="en-GB" dirty="0"/>
              <a:t>Alias-</a:t>
            </a:r>
            <a:r>
              <a:rPr lang="en-GB" dirty="0" err="1"/>
              <a:t>peli</a:t>
            </a:r>
            <a:r>
              <a:rPr lang="en-GB" dirty="0"/>
              <a:t> </a:t>
            </a:r>
            <a:r>
              <a:rPr lang="en-GB" dirty="0" err="1"/>
              <a:t>tiedonkäsittelyyn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–</a:t>
            </a:r>
            <a:r>
              <a:rPr lang="en-GB" dirty="0" err="1"/>
              <a:t>omaksumiseen</a:t>
            </a:r>
            <a:r>
              <a:rPr lang="en-GB" dirty="0"/>
              <a:t> </a:t>
            </a:r>
            <a:r>
              <a:rPr lang="en-GB" dirty="0" err="1"/>
              <a:t>liittyvistä</a:t>
            </a:r>
            <a:r>
              <a:rPr lang="en-GB" dirty="0"/>
              <a:t> </a:t>
            </a:r>
            <a:r>
              <a:rPr lang="en-GB" dirty="0" err="1"/>
              <a:t>sanoista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err="1" smtClean="0"/>
              <a:t>Ippo-tarinakorttien</a:t>
            </a:r>
            <a:r>
              <a:rPr lang="en-GB" dirty="0" smtClean="0"/>
              <a:t> </a:t>
            </a:r>
            <a:r>
              <a:rPr lang="en-GB" dirty="0" err="1" smtClean="0"/>
              <a:t>piirtäminen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laminointi</a:t>
            </a:r>
            <a:r>
              <a:rPr lang="en-GB" dirty="0" smtClean="0"/>
              <a:t> </a:t>
            </a:r>
            <a:r>
              <a:rPr lang="en-GB" dirty="0" err="1" smtClean="0"/>
              <a:t>ryhmissä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Kirjataan</a:t>
            </a:r>
            <a:r>
              <a:rPr lang="en-GB" dirty="0" smtClean="0"/>
              <a:t> </a:t>
            </a:r>
            <a:r>
              <a:rPr lang="en-GB" dirty="0" err="1" smtClean="0"/>
              <a:t>tarinakorttien</a:t>
            </a:r>
            <a:r>
              <a:rPr lang="en-GB" dirty="0" smtClean="0"/>
              <a:t> </a:t>
            </a:r>
            <a:r>
              <a:rPr lang="en-GB" dirty="0" err="1" smtClean="0"/>
              <a:t>asiat</a:t>
            </a:r>
            <a:r>
              <a:rPr lang="en-GB" dirty="0" smtClean="0"/>
              <a:t> </a:t>
            </a:r>
            <a:r>
              <a:rPr lang="en-GB" dirty="0" err="1" smtClean="0"/>
              <a:t>Peda.netin</a:t>
            </a:r>
            <a:r>
              <a:rPr lang="en-GB" dirty="0" smtClean="0"/>
              <a:t> </a:t>
            </a:r>
            <a:r>
              <a:rPr lang="en-GB" dirty="0" err="1" smtClean="0"/>
              <a:t>taulukkoon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err="1" smtClean="0"/>
              <a:t>Ryhmä</a:t>
            </a:r>
            <a:r>
              <a:rPr lang="en-GB" dirty="0" smtClean="0"/>
              <a:t> </a:t>
            </a:r>
            <a:r>
              <a:rPr lang="en-GB" dirty="0" err="1" smtClean="0"/>
              <a:t>kokoaa</a:t>
            </a:r>
            <a:r>
              <a:rPr lang="en-GB" dirty="0" smtClean="0"/>
              <a:t> </a:t>
            </a:r>
            <a:r>
              <a:rPr lang="en-GB" dirty="0" err="1" smtClean="0"/>
              <a:t>vähintään</a:t>
            </a:r>
            <a:r>
              <a:rPr lang="en-GB" dirty="0" smtClean="0"/>
              <a:t> </a:t>
            </a:r>
            <a:r>
              <a:rPr lang="en-GB" dirty="0" err="1" smtClean="0"/>
              <a:t>viidestä</a:t>
            </a:r>
            <a:r>
              <a:rPr lang="en-GB" dirty="0"/>
              <a:t> </a:t>
            </a:r>
            <a:r>
              <a:rPr lang="en-GB" dirty="0" err="1" smtClean="0"/>
              <a:t>taulukon</a:t>
            </a:r>
            <a:r>
              <a:rPr lang="en-GB" dirty="0" smtClean="0"/>
              <a:t> </a:t>
            </a:r>
            <a:r>
              <a:rPr lang="en-GB" dirty="0" err="1" smtClean="0"/>
              <a:t>rivistä</a:t>
            </a:r>
            <a:r>
              <a:rPr lang="en-GB" dirty="0" smtClean="0"/>
              <a:t> </a:t>
            </a:r>
            <a:r>
              <a:rPr lang="en-GB" dirty="0" err="1" smtClean="0"/>
              <a:t>tarinan</a:t>
            </a:r>
            <a:r>
              <a:rPr lang="en-GB" dirty="0" smtClean="0"/>
              <a:t>,</a:t>
            </a:r>
          </a:p>
          <a:p>
            <a:pPr marL="36900" indent="0">
              <a:buNone/>
            </a:pPr>
            <a:r>
              <a:rPr lang="en-GB" dirty="0" err="1"/>
              <a:t>j</a:t>
            </a:r>
            <a:r>
              <a:rPr lang="en-GB" dirty="0" err="1" smtClean="0"/>
              <a:t>onka</a:t>
            </a:r>
            <a:r>
              <a:rPr lang="en-GB" dirty="0" smtClean="0"/>
              <a:t> </a:t>
            </a:r>
            <a:r>
              <a:rPr lang="en-GB" dirty="0" err="1" smtClean="0"/>
              <a:t>esittelee</a:t>
            </a:r>
            <a:r>
              <a:rPr lang="en-GB" dirty="0" smtClean="0"/>
              <a:t> </a:t>
            </a:r>
            <a:r>
              <a:rPr lang="en-GB" dirty="0" err="1" smtClean="0"/>
              <a:t>muille</a:t>
            </a:r>
            <a:r>
              <a:rPr lang="en-GB" dirty="0" smtClean="0"/>
              <a:t> </a:t>
            </a:r>
            <a:r>
              <a:rPr lang="en-GB" dirty="0" err="1" smtClean="0"/>
              <a:t>ryhmille</a:t>
            </a:r>
            <a:r>
              <a:rPr lang="en-GB" dirty="0"/>
              <a:t> </a:t>
            </a:r>
            <a:r>
              <a:rPr lang="en-GB" dirty="0" err="1" smtClean="0"/>
              <a:t>haluamallaan</a:t>
            </a:r>
            <a:r>
              <a:rPr lang="en-GB" dirty="0" smtClean="0"/>
              <a:t> </a:t>
            </a:r>
            <a:r>
              <a:rPr lang="en-GB" dirty="0" err="1" smtClean="0"/>
              <a:t>tavalla</a:t>
            </a:r>
            <a:endParaRPr lang="en-GB" dirty="0" smtClean="0"/>
          </a:p>
          <a:p>
            <a:pPr marL="36900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esim</a:t>
            </a:r>
            <a:r>
              <a:rPr lang="en-GB" dirty="0" smtClean="0"/>
              <a:t>. </a:t>
            </a:r>
            <a:r>
              <a:rPr lang="en-GB" dirty="0" err="1"/>
              <a:t>p</a:t>
            </a:r>
            <a:r>
              <a:rPr lang="en-GB" dirty="0" err="1" smtClean="0"/>
              <a:t>antomiimi</a:t>
            </a:r>
            <a:r>
              <a:rPr lang="en-GB" dirty="0" smtClean="0"/>
              <a:t>, </a:t>
            </a:r>
            <a:r>
              <a:rPr lang="en-GB" dirty="0" err="1" smtClean="0"/>
              <a:t>pöytäteatteri</a:t>
            </a:r>
            <a:r>
              <a:rPr lang="en-GB" dirty="0" smtClean="0"/>
              <a:t> </a:t>
            </a:r>
            <a:r>
              <a:rPr lang="en-GB" dirty="0" err="1" smtClean="0"/>
              <a:t>korttien</a:t>
            </a:r>
            <a:r>
              <a:rPr lang="en-GB" dirty="0" smtClean="0"/>
              <a:t> </a:t>
            </a:r>
            <a:r>
              <a:rPr lang="en-GB" dirty="0" err="1" smtClean="0"/>
              <a:t>avulla</a:t>
            </a:r>
            <a:r>
              <a:rPr lang="en-GB" dirty="0" smtClean="0"/>
              <a:t>, </a:t>
            </a:r>
            <a:r>
              <a:rPr lang="en-GB" dirty="0" err="1" smtClean="0"/>
              <a:t>hidastettu</a:t>
            </a:r>
            <a:r>
              <a:rPr lang="en-GB" dirty="0" smtClean="0"/>
              <a:t> </a:t>
            </a:r>
            <a:r>
              <a:rPr lang="en-GB" dirty="0" err="1" smtClean="0"/>
              <a:t>esitys</a:t>
            </a:r>
            <a:r>
              <a:rPr lang="en-GB" dirty="0" smtClean="0"/>
              <a:t>, </a:t>
            </a:r>
          </a:p>
          <a:p>
            <a:pPr marL="36900" indent="0">
              <a:buNone/>
            </a:pPr>
            <a:r>
              <a:rPr lang="en-GB" dirty="0" err="1"/>
              <a:t>p</a:t>
            </a:r>
            <a:r>
              <a:rPr lang="en-GB" dirty="0" err="1" smtClean="0"/>
              <a:t>ikakelaus</a:t>
            </a:r>
            <a:r>
              <a:rPr lang="en-GB" dirty="0" smtClean="0"/>
              <a:t> </a:t>
            </a:r>
            <a:r>
              <a:rPr lang="en-GB" dirty="0" err="1" smtClean="0"/>
              <a:t>ym</a:t>
            </a:r>
            <a:endParaRPr lang="en-GB" dirty="0"/>
          </a:p>
          <a:p>
            <a:r>
              <a:rPr lang="en-GB" dirty="0" err="1" smtClean="0"/>
              <a:t>Korteilla</a:t>
            </a:r>
            <a:r>
              <a:rPr lang="en-GB" dirty="0" smtClean="0"/>
              <a:t> </a:t>
            </a:r>
            <a:r>
              <a:rPr lang="en-GB" dirty="0" err="1" smtClean="0"/>
              <a:t>pelaaminen</a:t>
            </a:r>
            <a:r>
              <a:rPr lang="en-GB" dirty="0" smtClean="0"/>
              <a:t> (</a:t>
            </a:r>
            <a:r>
              <a:rPr lang="en-GB" dirty="0" err="1" smtClean="0"/>
              <a:t>Roolipeli:korttipinkasta</a:t>
            </a:r>
            <a:r>
              <a:rPr lang="en-GB" dirty="0" smtClean="0"/>
              <a:t> </a:t>
            </a:r>
            <a:r>
              <a:rPr lang="en-GB" dirty="0" err="1" smtClean="0"/>
              <a:t>nostetaan</a:t>
            </a:r>
            <a:endParaRPr lang="en-GB" dirty="0" smtClean="0"/>
          </a:p>
          <a:p>
            <a:pPr marL="36900" indent="0">
              <a:buNone/>
            </a:pPr>
            <a:r>
              <a:rPr lang="en-GB" dirty="0" err="1" smtClean="0"/>
              <a:t>vuorotellen</a:t>
            </a:r>
            <a:r>
              <a:rPr lang="en-GB" dirty="0" smtClean="0"/>
              <a:t> </a:t>
            </a:r>
            <a:r>
              <a:rPr lang="en-GB" dirty="0" err="1" smtClean="0"/>
              <a:t>kortti</a:t>
            </a:r>
            <a:r>
              <a:rPr lang="en-GB" dirty="0" smtClean="0"/>
              <a:t>, </a:t>
            </a:r>
            <a:r>
              <a:rPr lang="en-GB" dirty="0" err="1" smtClean="0"/>
              <a:t>jonka</a:t>
            </a:r>
            <a:r>
              <a:rPr lang="en-GB" dirty="0" smtClean="0"/>
              <a:t> </a:t>
            </a:r>
            <a:r>
              <a:rPr lang="en-GB" dirty="0" err="1" smtClean="0"/>
              <a:t>asia</a:t>
            </a:r>
            <a:r>
              <a:rPr lang="en-GB" dirty="0" smtClean="0"/>
              <a:t> </a:t>
            </a:r>
            <a:r>
              <a:rPr lang="en-GB" dirty="0" err="1" smtClean="0"/>
              <a:t>liitetään</a:t>
            </a:r>
            <a:r>
              <a:rPr lang="en-GB" dirty="0" smtClean="0"/>
              <a:t> </a:t>
            </a:r>
            <a:r>
              <a:rPr lang="en-GB" dirty="0" err="1" smtClean="0"/>
              <a:t>kehittyvään</a:t>
            </a:r>
            <a:r>
              <a:rPr lang="en-GB" dirty="0" smtClean="0"/>
              <a:t> </a:t>
            </a:r>
            <a:r>
              <a:rPr lang="en-GB" dirty="0" err="1" smtClean="0"/>
              <a:t>tarinaan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36900" indent="0">
              <a:buNone/>
            </a:pPr>
            <a:endParaRPr lang="en-GB" dirty="0"/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01" y="3906552"/>
            <a:ext cx="3467690" cy="29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Tiedonkäsittely ja soveltaminen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1732449"/>
            <a:ext cx="7225653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GB" sz="3600" dirty="0" smtClean="0"/>
          </a:p>
          <a:p>
            <a:r>
              <a:rPr lang="en-GB" sz="3600" dirty="0" err="1" smtClean="0"/>
              <a:t>Tehdään</a:t>
            </a:r>
            <a:r>
              <a:rPr lang="en-GB" sz="3600" dirty="0" smtClean="0"/>
              <a:t> </a:t>
            </a:r>
            <a:r>
              <a:rPr lang="en-GB" sz="3600" dirty="0" err="1" smtClean="0"/>
              <a:t>lyhyt</a:t>
            </a:r>
            <a:r>
              <a:rPr lang="en-GB" sz="3600" dirty="0" smtClean="0"/>
              <a:t> </a:t>
            </a:r>
            <a:r>
              <a:rPr lang="en-GB" sz="3600" dirty="0" err="1" smtClean="0"/>
              <a:t>videoesitys</a:t>
            </a:r>
            <a:r>
              <a:rPr lang="en-GB" sz="3600" dirty="0" smtClean="0"/>
              <a:t> </a:t>
            </a:r>
            <a:r>
              <a:rPr lang="en-GB" sz="3600" dirty="0" err="1" smtClean="0"/>
              <a:t>yhdestä</a:t>
            </a:r>
            <a:r>
              <a:rPr lang="en-GB" sz="3600" dirty="0" smtClean="0"/>
              <a:t> </a:t>
            </a:r>
            <a:r>
              <a:rPr lang="en-GB" sz="3600" dirty="0" err="1" smtClean="0"/>
              <a:t>oppimaan</a:t>
            </a:r>
            <a:r>
              <a:rPr lang="en-GB" sz="3600" dirty="0" smtClean="0"/>
              <a:t> </a:t>
            </a:r>
            <a:r>
              <a:rPr lang="en-GB" sz="3600" dirty="0" err="1" smtClean="0"/>
              <a:t>oppimisen</a:t>
            </a:r>
            <a:r>
              <a:rPr lang="en-GB" sz="3600" dirty="0"/>
              <a:t> </a:t>
            </a:r>
            <a:r>
              <a:rPr lang="en-GB" sz="3600" dirty="0" err="1" smtClean="0"/>
              <a:t>tekniikasta</a:t>
            </a:r>
            <a:r>
              <a:rPr lang="en-GB" sz="3600" dirty="0"/>
              <a:t> </a:t>
            </a:r>
            <a:r>
              <a:rPr lang="en-GB" sz="3600" dirty="0" smtClean="0"/>
              <a:t>(</a:t>
            </a:r>
            <a:r>
              <a:rPr lang="en-GB" sz="3600" dirty="0" err="1" smtClean="0"/>
              <a:t>y</a:t>
            </a:r>
            <a:r>
              <a:rPr lang="en-GB" sz="3600" dirty="0" err="1" smtClean="0"/>
              <a:t>ksin</a:t>
            </a:r>
            <a:r>
              <a:rPr lang="en-GB" sz="3600" dirty="0" smtClean="0"/>
              <a:t>/</a:t>
            </a:r>
            <a:r>
              <a:rPr lang="en-GB" sz="3600" dirty="0" err="1" smtClean="0"/>
              <a:t>pareittain</a:t>
            </a:r>
            <a:r>
              <a:rPr lang="en-GB" sz="3600" dirty="0" smtClean="0"/>
              <a:t>/</a:t>
            </a:r>
            <a:r>
              <a:rPr lang="en-GB" sz="3600" dirty="0" err="1" smtClean="0"/>
              <a:t>ryhmissä</a:t>
            </a:r>
            <a:r>
              <a:rPr lang="en-GB" sz="3600" dirty="0" smtClean="0"/>
              <a:t>)</a:t>
            </a:r>
            <a:endParaRPr lang="en-GB" sz="3600" dirty="0" smtClean="0"/>
          </a:p>
          <a:p>
            <a:pPr marL="36900" indent="0">
              <a:buNone/>
            </a:pPr>
            <a:endParaRPr lang="en-GB" sz="3600" dirty="0"/>
          </a:p>
          <a:p>
            <a:pPr marL="36900" indent="0">
              <a:buNone/>
            </a:pPr>
            <a:endParaRPr lang="en-GB" sz="3600" dirty="0"/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0" y="3148457"/>
            <a:ext cx="2426962" cy="26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2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Itsearviointi</a:t>
            </a:r>
            <a:endParaRPr lang="en-GB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Täydennä oppimispäiväkirja </a:t>
            </a:r>
          </a:p>
          <a:p>
            <a:pPr marL="36900" indent="0">
              <a:buNone/>
            </a:pPr>
            <a:r>
              <a:rPr lang="fi-FI" sz="3200" dirty="0" smtClean="0"/>
              <a:t>tämän oppimiskerran osalta.</a:t>
            </a:r>
            <a:endParaRPr lang="fi-FI" sz="3200" dirty="0"/>
          </a:p>
        </p:txBody>
      </p:sp>
      <p:pic>
        <p:nvPicPr>
          <p:cNvPr id="6" name="Sisällön paikkamerkki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16" y="2213667"/>
            <a:ext cx="2970660" cy="39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3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</a:t>
            </a:r>
            <a:r>
              <a:rPr lang="fi-FI" smtClean="0"/>
              <a:t>Toimintakulttuurin arviointi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fi-FI" sz="2800" dirty="0">
                <a:solidFill>
                  <a:schemeClr val="tx1"/>
                </a:solidFill>
              </a:rPr>
              <a:t>Millaisia </a:t>
            </a:r>
            <a:r>
              <a:rPr lang="fi-FI" sz="2800" dirty="0" err="1">
                <a:solidFill>
                  <a:schemeClr val="tx1"/>
                </a:solidFill>
              </a:rPr>
              <a:t>Ippo-tehtävät</a:t>
            </a:r>
            <a:r>
              <a:rPr lang="fi-FI" sz="2800" dirty="0">
                <a:solidFill>
                  <a:schemeClr val="tx1"/>
                </a:solidFill>
              </a:rPr>
              <a:t> mielestäsi olivat?</a:t>
            </a:r>
          </a:p>
          <a:p>
            <a:pPr marL="457200" indent="-457200"/>
            <a:r>
              <a:rPr lang="fi-FI" sz="2800" dirty="0">
                <a:solidFill>
                  <a:schemeClr val="tx1"/>
                </a:solidFill>
              </a:rPr>
              <a:t>Miten ryhmä mielestäsi toimi </a:t>
            </a:r>
            <a:r>
              <a:rPr lang="fi-FI" sz="2800" dirty="0" smtClean="0">
                <a:solidFill>
                  <a:schemeClr val="tx1"/>
                </a:solidFill>
              </a:rPr>
              <a:t>(</a:t>
            </a:r>
            <a:r>
              <a:rPr lang="fi-FI" sz="2800" dirty="0">
                <a:solidFill>
                  <a:schemeClr val="tx1"/>
                </a:solidFill>
              </a:rPr>
              <a:t>kavereiden kanssa keskustelu, kaverin auttaminen ja kannustus)?</a:t>
            </a:r>
          </a:p>
          <a:p>
            <a:pPr marL="457200" indent="-457200"/>
            <a:r>
              <a:rPr lang="fi-FI" sz="2800" dirty="0">
                <a:solidFill>
                  <a:schemeClr val="tx1"/>
                </a:solidFill>
              </a:rPr>
              <a:t>Millainen ilmapiiri </a:t>
            </a:r>
            <a:r>
              <a:rPr lang="fi-FI" sz="2800" dirty="0" err="1" smtClean="0">
                <a:solidFill>
                  <a:schemeClr val="tx1"/>
                </a:solidFill>
              </a:rPr>
              <a:t>Ippo</a:t>
            </a:r>
            <a:r>
              <a:rPr lang="fi-FI" sz="2800" dirty="0" err="1">
                <a:solidFill>
                  <a:schemeClr val="tx1"/>
                </a:solidFill>
              </a:rPr>
              <a:t>-oppimiskerran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aikana </a:t>
            </a:r>
            <a:r>
              <a:rPr lang="fi-FI" sz="2800" dirty="0">
                <a:solidFill>
                  <a:schemeClr val="tx1"/>
                </a:solidFill>
              </a:rPr>
              <a:t>oli?</a:t>
            </a:r>
          </a:p>
          <a:p>
            <a:endParaRPr lang="fi-FI" dirty="0"/>
          </a:p>
        </p:txBody>
      </p:sp>
      <p:pic>
        <p:nvPicPr>
          <p:cNvPr id="6" name="Sisällön paikkamerkki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07" y="3112500"/>
            <a:ext cx="2387013" cy="30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50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uskekivi">
  <a:themeElements>
    <a:clrScheme name="Keltainen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Liuskekivi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iuskekiv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TM04033929[[fn=Liuskekivi]]</Template>
  <TotalTime>349</TotalTime>
  <Words>269</Words>
  <Application>Microsoft Office PowerPoint</Application>
  <PresentationFormat>Laajakuva</PresentationFormat>
  <Paragraphs>51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Calisto MT</vt:lpstr>
      <vt:lpstr>Trebuchet MS</vt:lpstr>
      <vt:lpstr>Wingdings 2</vt:lpstr>
      <vt:lpstr>Liuskekivi</vt:lpstr>
      <vt:lpstr>Super-Ippo</vt:lpstr>
      <vt:lpstr>1. Motivointi</vt:lpstr>
      <vt:lpstr>Tavoitteet</vt:lpstr>
      <vt:lpstr>2. Arki ja elämä</vt:lpstr>
      <vt:lpstr>3. Tiedonhaku</vt:lpstr>
      <vt:lpstr>4. Tiedonkäsittely ja soveltaminen</vt:lpstr>
      <vt:lpstr>5. Itsearviointi</vt:lpstr>
      <vt:lpstr>6. Toimintakulttuurin arviointi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Innokas harrastus</dc:title>
  <dc:creator>Salla Venalainen</dc:creator>
  <cp:lastModifiedBy>Venäläinen Salla</cp:lastModifiedBy>
  <cp:revision>39</cp:revision>
  <dcterms:created xsi:type="dcterms:W3CDTF">2015-12-18T08:57:57Z</dcterms:created>
  <dcterms:modified xsi:type="dcterms:W3CDTF">2017-10-16T11:51:05Z</dcterms:modified>
</cp:coreProperties>
</file>