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31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42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43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40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37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1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772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701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73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0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62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399A5-4BB6-4C55-9800-F79F81248A3A}" type="datetimeFigureOut">
              <a:rPr lang="fi-FI" smtClean="0"/>
              <a:t>11.11.2014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5F6F-FF24-4E85-A4E2-7D56713DC9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594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i-FI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Voikkaan</a:t>
            </a:r>
            <a:r>
              <a:rPr lang="fi-FI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koulun 5b-luokka</a:t>
            </a:r>
            <a:endParaRPr lang="fi-FI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i-FI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Syyslukukausi 2014</a:t>
            </a:r>
            <a:endParaRPr lang="fi-FI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2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61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3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99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450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04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10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3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8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64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57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47 – Kop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75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48 – Kop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21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49 – Kop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46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0 – Kop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75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1 – Kop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31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27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7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5b_kä_ku_sl14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592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Näytössä katseltava diaesitys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0" baseType="lpstr">
      <vt:lpstr>Office-teema</vt:lpstr>
      <vt:lpstr>Voikkaan koulun 5b-luokka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Kaakkois-Suomen Tieto 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Voikkaan koulun 5b-luokka</dc:title>
  <dc:creator>Valjakka Heli</dc:creator>
  <cp:lastModifiedBy>Valjakka Heli</cp:lastModifiedBy>
  <cp:revision>1</cp:revision>
  <dcterms:created xsi:type="dcterms:W3CDTF">2014-11-11T06:58:00Z</dcterms:created>
  <dcterms:modified xsi:type="dcterms:W3CDTF">2014-11-11T07:01:06Z</dcterms:modified>
</cp:coreProperties>
</file>