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88865-E13D-14D0-ADDC-AD56991B1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8A15CF-C91B-92D2-3B6B-FE8496353B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B8C2C-7B5A-9AC2-80C4-1B6856680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EBE0-ABFF-4348-9C36-DD47DF1BD680}" type="datetimeFigureOut">
              <a:rPr lang="fi-FI" smtClean="0"/>
              <a:t>5.9.2023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155D8-E20E-80EE-A6FE-71F09411F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3109E-0907-88C2-FEF9-744F3460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4DE5-FE9C-46E0-BC02-ED32314857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528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6AF80-DCE0-EE69-3E0D-1EBBBBBE4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D6CA3-A03A-74DE-42BD-4D7E47522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7930D-1001-E14F-27A3-BA527AE4A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EBE0-ABFF-4348-9C36-DD47DF1BD680}" type="datetimeFigureOut">
              <a:rPr lang="fi-FI" smtClean="0"/>
              <a:t>5.9.2023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94FC1-F07D-3820-8975-09FDAF40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BFCCA-EFE1-B7D2-1667-7E8E10743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4DE5-FE9C-46E0-BC02-ED32314857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352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F9BEA9-4F5A-CE74-5673-8B13FCE523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82ECA7-04E3-9CB7-B46F-CD7A882C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D8C2D-D12F-9E07-31BF-CD745F673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EBE0-ABFF-4348-9C36-DD47DF1BD680}" type="datetimeFigureOut">
              <a:rPr lang="fi-FI" smtClean="0"/>
              <a:t>5.9.2023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35F0F-FD5C-03A9-53AC-FCC09BF86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D8639-D708-E057-60E3-63EC80C69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4DE5-FE9C-46E0-BC02-ED32314857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733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DF278-721E-7E49-03DB-B94F23CF1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CEDF2-E920-287C-DBDD-D7CE3764C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2D04D-846B-5315-B561-37516C49E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EBE0-ABFF-4348-9C36-DD47DF1BD680}" type="datetimeFigureOut">
              <a:rPr lang="fi-FI" smtClean="0"/>
              <a:t>5.9.2023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B01B0-F56F-FA07-C424-DA104223F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A3131-8ADF-7812-7868-D136E728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4DE5-FE9C-46E0-BC02-ED32314857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661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AA0E5-DBD7-C7C2-8D83-32821F35B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E4931-0735-AFB5-AD02-B16CA0D88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AF791-D1EC-7416-4374-670EDB3C1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EBE0-ABFF-4348-9C36-DD47DF1BD680}" type="datetimeFigureOut">
              <a:rPr lang="fi-FI" smtClean="0"/>
              <a:t>5.9.2023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76F55-46F7-1CB1-3613-16539D66B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4E89C-41B2-4F8B-DE65-F32FC2E10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4DE5-FE9C-46E0-BC02-ED32314857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2947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0373A-9820-62AD-1988-5310F4C7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0BA3E-71D5-3761-C384-C694371D43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F39A63-0565-F0CB-EF7E-8678F2687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DABD4-ED57-6E5A-FF9B-9CE865F56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EBE0-ABFF-4348-9C36-DD47DF1BD680}" type="datetimeFigureOut">
              <a:rPr lang="fi-FI" smtClean="0"/>
              <a:t>5.9.2023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D8965D-A816-8017-D29C-72799D318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D549F-53B6-3EAE-D11D-46BFD8B5B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4DE5-FE9C-46E0-BC02-ED32314857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3821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33722-4785-6B7A-39EB-A39427ED6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301E9-748D-0144-3942-14C39CE4E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6DF940-DE49-8191-73F9-D05CFF759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8C6696-A11F-313E-75EB-E6A4D0DE4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43B9EB-23A9-102C-AE4A-38A18C656F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67DBB6-3A27-3D52-94AE-D1A59F79E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EBE0-ABFF-4348-9C36-DD47DF1BD680}" type="datetimeFigureOut">
              <a:rPr lang="fi-FI" smtClean="0"/>
              <a:t>5.9.2023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4DBAA1-6157-49E3-C3F0-3C1E66101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17FFF2-85B9-C13A-6E41-190AA9858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4DE5-FE9C-46E0-BC02-ED32314857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258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18E33-1C2D-DC70-36A9-686B6BFEF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484462-DD65-87A6-4C84-2E5C75ABA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EBE0-ABFF-4348-9C36-DD47DF1BD680}" type="datetimeFigureOut">
              <a:rPr lang="fi-FI" smtClean="0"/>
              <a:t>5.9.2023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C82173-0DC6-7ACE-94D7-308313A7A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081C83-55EC-7D7D-E2F8-6CFDBEECB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4DE5-FE9C-46E0-BC02-ED32314857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7411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AF24CD-1E5A-703C-E19D-EA183AC46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EBE0-ABFF-4348-9C36-DD47DF1BD680}" type="datetimeFigureOut">
              <a:rPr lang="fi-FI" smtClean="0"/>
              <a:t>5.9.2023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D92CE6-C2F8-B4D5-EC8B-3B8995CBF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D87AA4-2C70-8CD2-B6D7-8F08C661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4DE5-FE9C-46E0-BC02-ED32314857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4461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4BE7C-646C-9CFE-F4E6-2083C064A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E5F8-8AB7-2A7F-5250-30525C836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32337-6C11-3E6A-49B5-B436A7B6F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F4D1D6-9D7E-DB52-1CF4-ECD97EA72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EBE0-ABFF-4348-9C36-DD47DF1BD680}" type="datetimeFigureOut">
              <a:rPr lang="fi-FI" smtClean="0"/>
              <a:t>5.9.2023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AF86A-81EF-3AB1-4847-32576B32E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D15606-FC57-FF87-590D-28907BECA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4DE5-FE9C-46E0-BC02-ED32314857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461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680CF-B896-48DC-C16A-A51A5347A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DA985-2227-AD5A-D8E8-BBFE3D16B6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DEB7C2-AFFF-1D3C-A9A8-0E539B23EE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1E7C6-A7F4-76B4-24AA-B01E1100E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4EBE0-ABFF-4348-9C36-DD47DF1BD680}" type="datetimeFigureOut">
              <a:rPr lang="fi-FI" smtClean="0"/>
              <a:t>5.9.2023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5A1FD0-E0F8-BF17-08DF-F341A96C6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59B2FC-CEFC-14E7-BAF9-8850C2DE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4DE5-FE9C-46E0-BC02-ED32314857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7645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2AEE3A-7DE2-8CF3-1A82-C61B64B0B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542F6-B261-1C69-43AF-3EBDD634F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FEB83-4346-F4E6-179D-33201208C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4EBE0-ABFF-4348-9C36-DD47DF1BD680}" type="datetimeFigureOut">
              <a:rPr lang="fi-FI" smtClean="0"/>
              <a:t>5.9.2023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9482F-721C-9505-DCB1-F041C6FCD2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EAAD4-AE80-3D9F-33DA-BC606CF8B3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44DE5-FE9C-46E0-BC02-ED32314857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094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 descr="Kuva, joka sisältää kohteen teksti, Fontti, diagrammi, kuvakaappaus&#10;&#10;Kuvaus luotu automaattisesti">
            <a:extLst>
              <a:ext uri="{FF2B5EF4-FFF2-40B4-BE49-F238E27FC236}">
                <a16:creationId xmlns:a16="http://schemas.microsoft.com/office/drawing/2014/main" id="{35144DFC-43A3-450E-1338-593B4C7866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440" y="529777"/>
            <a:ext cx="9255760" cy="6030269"/>
          </a:xfr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4F03AFA-27B4-A211-DA1B-6E6922427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925"/>
            <a:ext cx="3093720" cy="1900555"/>
          </a:xfrm>
        </p:spPr>
        <p:txBody>
          <a:bodyPr/>
          <a:lstStyle/>
          <a:p>
            <a:r>
              <a:rPr lang="fi-FI" dirty="0"/>
              <a:t>Oma viestijäkuva</a:t>
            </a:r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49607151-7979-1BCD-80DB-E57DB083E3E5}"/>
              </a:ext>
            </a:extLst>
          </p:cNvPr>
          <p:cNvSpPr/>
          <p:nvPr/>
        </p:nvSpPr>
        <p:spPr>
          <a:xfrm>
            <a:off x="228600" y="3812679"/>
            <a:ext cx="2486025" cy="288339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Pohdi: Millainen viestijä minä olen?</a:t>
            </a:r>
          </a:p>
        </p:txBody>
      </p:sp>
    </p:spTree>
    <p:extLst>
      <p:ext uri="{BB962C8B-B14F-4D97-AF65-F5344CB8AC3E}">
        <p14:creationId xmlns:p14="http://schemas.microsoft.com/office/powerpoint/2010/main" val="2128705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Oma viestijäkuva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 viestijäkuva</dc:title>
  <dc:creator>Heli Piironen</dc:creator>
  <cp:lastModifiedBy>Heli Piironen</cp:lastModifiedBy>
  <cp:revision>1</cp:revision>
  <dcterms:created xsi:type="dcterms:W3CDTF">2023-09-05T12:51:28Z</dcterms:created>
  <dcterms:modified xsi:type="dcterms:W3CDTF">2023-09-05T12:52:06Z</dcterms:modified>
</cp:coreProperties>
</file>