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0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9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2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5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7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5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63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4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3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Wednesday, November 27,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0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Wednesday, November 27,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6760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2604E1-D069-DB8D-8621-808A29561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1028700"/>
            <a:ext cx="10614211" cy="115271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Vuorovaikutus</a:t>
            </a:r>
            <a:endParaRPr lang="fi-FI">
              <a:solidFill>
                <a:schemeClr val="bg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92382D-F1A8-1217-942D-A86572481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8518"/>
            <a:ext cx="9144000" cy="609600"/>
          </a:xfrm>
        </p:spPr>
        <p:txBody>
          <a:bodyPr>
            <a:normAutofit/>
          </a:bodyPr>
          <a:lstStyle/>
          <a:p>
            <a:endParaRPr lang="fi-FI" sz="1400" dirty="0">
              <a:solidFill>
                <a:schemeClr val="bg1"/>
              </a:solidFill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316A8838-4770-369A-5EC6-C1B3D8F8BD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573" r="1" b="16576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2281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EA2A-CBAE-A582-BB07-E5F407A62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6EAB6-72FC-A93E-D58B-7A61BC1DD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Älä pyydä anteeksi oikeutettua palautetta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Vältä ironiaa ja sarkasmia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Anna palautetta vain sellaisesta, jota voit aisteillasi havaita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Vältä sanoja ”aina” ja ” ei koskaan”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Muista myös kiittää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074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A50B53-89A3-AFD5-0CD9-E647738BF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chemeClr val="bg1"/>
                </a:solidFill>
              </a:rPr>
              <a:t>Kuuntelu-taidot</a:t>
            </a:r>
            <a:endParaRPr lang="fi-FI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B074D-3E91-157D-744D-F6D813AC5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r>
              <a:rPr lang="fi-FI" sz="1400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Rakentavassa vuorovaikutuksessa tarvitaan kykyä kuunnella ja kohdata, olla läsnä.</a:t>
            </a:r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13654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3ABF9-1E3A-B66C-BF7D-97D29647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45F6C-EFFD-28E3-D495-A777EC8AA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Ole kasvotusten, ja katso puhujaa silmiin.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Kysy toiselta hänen asioistaan, esimerkiksi kysymällä: ”Mitä kuuluu?”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Keskity kuuntelemaan, mitä keskustelukumppani sanoo.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Ilmaise paitsi lyhyillä ilmaisuilla, myös eleillä ja ilmeillä, että kuuntelet toista.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Odota vuoroasi, älä keskeytä.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497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C114F-94EA-4084-3E13-998B6DC6C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92FEF-9C83-B372-B8A6-0DED73D2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Malta olla kertomatta heti omista kokemuksistasi.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Sano myös itse, mitä haluat sanoa toiselle. Kerro esimerkiksi omista ajatuksistasi tai tunteistasi kuulemaasi liittyen.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Rohkaise ja kannusta toista tarvittaessa puhumaan lisää. Kysy toiselta täydentäviä kysymyksiä.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C3C3C"/>
                </a:solidFill>
                <a:effectLst/>
                <a:latin typeface="Merriweather" panose="00000500000000000000" pitchFamily="2" charset="0"/>
              </a:rPr>
              <a:t>Voit myös toistaa lyhyesti kuulemasi ja näin varmistaa, että olet ymmärtänyt oikein.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724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6362-003E-354A-F473-FABD4E44D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6A85B-1CE8-B1E5-0337-8ACB4C00C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https://mieli.fi/vahvista-mielenterveyttasi/ihmissuhteet-ja-vuorovaikutus/nain-opit-paremmaksi-kuuntelijaksi/</a:t>
            </a:r>
          </a:p>
        </p:txBody>
      </p:sp>
    </p:spTree>
    <p:extLst>
      <p:ext uri="{BB962C8B-B14F-4D97-AF65-F5344CB8AC3E}">
        <p14:creationId xmlns:p14="http://schemas.microsoft.com/office/powerpoint/2010/main" val="348237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7BD51-048D-1668-1956-F0F80858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PALAUTTEEN ANTAMINEN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0FDA-A0E4-FF4B-9A57-42A2C56FA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Näin annat myönteistä palautetta</a:t>
            </a:r>
          </a:p>
          <a:p>
            <a:pPr algn="l"/>
            <a:r>
              <a:rPr lang="fi-FI" b="1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10 tärkeintä asiaa myönteisen palautteen antamisessa:</a:t>
            </a:r>
            <a:endParaRPr lang="fi-FI" b="0" i="0" dirty="0">
              <a:solidFill>
                <a:srgbClr val="222222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Reagoi nopeasti – anna palautetta heti, kun näet siihen aihetta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Ole mahdollisimman konkreettinen ja kerro, miksi asia oli tärkeää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Esitä toiveesi jatkosta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Ole henkilökohtainen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Keskity positiiviseen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867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AB8B1-625C-F640-58A5-3A3A45242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CFBEC-58AA-71C8-A026-6871F0F8E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Hymyile ja ole aito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Vältä superlatiiveja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Suhteuta palaute tekoon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Huomioi vastaanottaja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Kiinnitä huomio kasvukohtiin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27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AD0B-5645-95A0-A7DA-8F2A1131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9D858-FC9E-0D23-52C2-0885B9D3D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i-FI" b="1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Näin annat rakentavaa kriittistä palautetta</a:t>
            </a:r>
          </a:p>
          <a:p>
            <a:pPr algn="l"/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Rakentava kriittinen palaute kohdistuu aina käyttäytymiseen, kun taas kielteinen palaute kohdistuu persoonaan.</a:t>
            </a:r>
          </a:p>
          <a:p>
            <a:pPr algn="l"/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Rakentava palaute antaa kuulijalleen mahdollisuuden vaikuttaa omaan käyttäytymiseensä ja toimintaansa. Tällaisen palautteen tavoitteena on ennen kaikkea oppiminen ja virheen korjaaminen.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705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F7CA-1AB1-FB0B-4036-0AFC198B8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32D16-7135-A1D7-1B69-42A4CF94E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i-FI" b="1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10 tärkeintä asiaa rakentavan kriittisen palautteen antamisessa:</a:t>
            </a:r>
            <a:endParaRPr lang="fi-FI" b="0" i="0" dirty="0">
              <a:solidFill>
                <a:srgbClr val="222222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Esitä palaute aina kahden kesken henkilölle, jota se koskee – ei muille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Älä vertaa vastaanottajan käyttäytymistä muiden käyttäytymiseen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Esitä palaute heti, kun siihen tarjoutuu sopiva tilaisuus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Anna palautetta vain sellaisesta, mihin toinen voi vaikuttaa</a:t>
            </a:r>
          </a:p>
          <a:p>
            <a:pPr algn="l">
              <a:buFont typeface="+mj-lt"/>
              <a:buAutoNum type="arabicPeriod"/>
            </a:pPr>
            <a:r>
              <a:rPr lang="fi-FI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Älä varoita etukäteen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156092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299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Merriweather</vt:lpstr>
      <vt:lpstr>Source Sans Pro</vt:lpstr>
      <vt:lpstr>Tw Cen MT</vt:lpstr>
      <vt:lpstr>GradientRiseVTI</vt:lpstr>
      <vt:lpstr>Vuorovaikutus</vt:lpstr>
      <vt:lpstr>Kuuntelu-taidot</vt:lpstr>
      <vt:lpstr>PowerPoint Presentation</vt:lpstr>
      <vt:lpstr>PowerPoint Presentation</vt:lpstr>
      <vt:lpstr>PowerPoint Presentation</vt:lpstr>
      <vt:lpstr>PALAUTTEEN ANTAMINEN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Heli Piironen</dc:creator>
  <cp:lastModifiedBy>Heli Piironen</cp:lastModifiedBy>
  <cp:revision>1</cp:revision>
  <dcterms:created xsi:type="dcterms:W3CDTF">2024-11-27T12:06:22Z</dcterms:created>
  <dcterms:modified xsi:type="dcterms:W3CDTF">2024-11-27T12:16:19Z</dcterms:modified>
</cp:coreProperties>
</file>