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ABtzE0NNlyxH3dooDftVEpvkZ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10F3F-FA21-498D-B51E-2E8813CC4B80}" v="1" dt="2022-10-31T10:42:11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o Murto" userId="09015f65-71a0-4f84-9b19-501501e3f1e3" providerId="ADAL" clId="{48410F3F-FA21-498D-B51E-2E8813CC4B80}"/>
    <pc:docChg chg="custSel modSld">
      <pc:chgData name="Aino Murto" userId="09015f65-71a0-4f84-9b19-501501e3f1e3" providerId="ADAL" clId="{48410F3F-FA21-498D-B51E-2E8813CC4B80}" dt="2022-10-31T10:42:41.968" v="4" actId="1076"/>
      <pc:docMkLst>
        <pc:docMk/>
      </pc:docMkLst>
      <pc:sldChg chg="addSp delSp modSp mod modNotes">
        <pc:chgData name="Aino Murto" userId="09015f65-71a0-4f84-9b19-501501e3f1e3" providerId="ADAL" clId="{48410F3F-FA21-498D-B51E-2E8813CC4B80}" dt="2022-10-31T10:42:41.968" v="4" actId="1076"/>
        <pc:sldMkLst>
          <pc:docMk/>
          <pc:sldMk cId="0" sldId="265"/>
        </pc:sldMkLst>
        <pc:picChg chg="add mod">
          <ac:chgData name="Aino Murto" userId="09015f65-71a0-4f84-9b19-501501e3f1e3" providerId="ADAL" clId="{48410F3F-FA21-498D-B51E-2E8813CC4B80}" dt="2022-10-31T10:42:41.968" v="4" actId="1076"/>
          <ac:picMkLst>
            <pc:docMk/>
            <pc:sldMk cId="0" sldId="265"/>
            <ac:picMk id="2" creationId="{8738C3B8-A0E1-4AA4-B213-37828600539D}"/>
          </ac:picMkLst>
        </pc:picChg>
        <pc:picChg chg="del">
          <ac:chgData name="Aino Murto" userId="09015f65-71a0-4f84-9b19-501501e3f1e3" providerId="ADAL" clId="{48410F3F-FA21-498D-B51E-2E8813CC4B80}" dt="2022-10-31T10:42:35.951" v="3" actId="478"/>
          <ac:picMkLst>
            <pc:docMk/>
            <pc:sldMk cId="0" sldId="265"/>
            <ac:picMk id="14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2400" b="1">
                <a:latin typeface="Calibri"/>
                <a:ea typeface="Calibri"/>
                <a:cs typeface="Calibri"/>
                <a:sym typeface="Calibri"/>
              </a:rPr>
              <a:t>3. Ilmakehä ja tuulet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047750"/>
            <a:ext cx="10515600" cy="512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fi-FI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Ilmakehä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fi-FI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fi-FI" sz="1800"/>
              <a:t>Auringosta lähtee sähkömagneettista säteilyä ja hiukkassäteilyä. Ilmakehä suojaa maapalloa haitalliselta säteilyltä.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 sz="1800"/>
              <a:t>• Ilmakehä eli atmosfääri koostuu pääasiassa typestä, hapesta, erilaisista jalokaasuista ja hiilidioksidista sekä vesihöyrystä.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 sz="1800"/>
              <a:t>• Ilmakehä jaetaan koostumuksen mukaan alaosan tasalaatuiseen homosfääriin ja yläosan heterosfääriin, jossa eri kaasut muodostavat omia kerroksiaan.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 sz="1800"/>
              <a:t>• Lämpötilan mukaan ilmakehä voidaan jakaa troposfääriin, stratosfääriin, mesosfääriin ja termosfääriin.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 sz="1800"/>
              <a:t>• Ilmakehän yläosan kerrokset suojaavat maapalloa Auringon haitalliselta säteilyltä.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 sz="1800"/>
              <a:t>• Ultraviolettisäteilyltä suojaava otsonikerros sijaitsee stratosfäärissä.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/>
        </p:nvSpPr>
        <p:spPr>
          <a:xfrm>
            <a:off x="1519817" y="702300"/>
            <a:ext cx="475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Planetaariset tuulet</a:t>
            </a:r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738C3B8-A0E1-4AA4-B213-378286005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811" y="1294629"/>
            <a:ext cx="6382378" cy="4989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 t="14594" r="234"/>
          <a:stretch/>
        </p:blipFill>
        <p:spPr>
          <a:xfrm>
            <a:off x="1366429" y="1854200"/>
            <a:ext cx="6304371" cy="182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1358900" y="850900"/>
            <a:ext cx="717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Ilman kierto troposfäärissä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 t="21522" r="2684"/>
          <a:stretch/>
        </p:blipFill>
        <p:spPr>
          <a:xfrm>
            <a:off x="3714418" y="1604555"/>
            <a:ext cx="3232482" cy="294042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 txBox="1"/>
          <p:nvPr/>
        </p:nvSpPr>
        <p:spPr>
          <a:xfrm>
            <a:off x="1282700" y="698500"/>
            <a:ext cx="8858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Esimerkki polaarisuihkuvirtauksen kulusta pohjoisella pallonpuoliskolla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 t="13130" r="2480"/>
          <a:stretch/>
        </p:blipFill>
        <p:spPr>
          <a:xfrm>
            <a:off x="1968500" y="2057400"/>
            <a:ext cx="6846308" cy="237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 txBox="1"/>
          <p:nvPr/>
        </p:nvSpPr>
        <p:spPr>
          <a:xfrm>
            <a:off x="1968500" y="762000"/>
            <a:ext cx="70205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Monsuunituulet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2142697" y="1485900"/>
            <a:ext cx="1978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Talvimonsuuni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4902200" y="1498600"/>
            <a:ext cx="19804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Kesämonsuuni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4"/>
          <p:cNvPicPr preferRelativeResize="0"/>
          <p:nvPr/>
        </p:nvPicPr>
        <p:blipFill rotWithShape="1">
          <a:blip r:embed="rId3">
            <a:alphaModFix/>
          </a:blip>
          <a:srcRect l="13423"/>
          <a:stretch/>
        </p:blipFill>
        <p:spPr>
          <a:xfrm>
            <a:off x="835423" y="1995274"/>
            <a:ext cx="4195392" cy="223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4"/>
          <p:cNvPicPr preferRelativeResize="0"/>
          <p:nvPr/>
        </p:nvPicPr>
        <p:blipFill rotWithShape="1">
          <a:blip r:embed="rId4">
            <a:alphaModFix/>
          </a:blip>
          <a:srcRect l="12362"/>
          <a:stretch/>
        </p:blipFill>
        <p:spPr>
          <a:xfrm>
            <a:off x="6375449" y="2112517"/>
            <a:ext cx="3915943" cy="211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3778" y="3934839"/>
            <a:ext cx="1550855" cy="9404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 txBox="1"/>
          <p:nvPr/>
        </p:nvSpPr>
        <p:spPr>
          <a:xfrm>
            <a:off x="1119600" y="840850"/>
            <a:ext cx="100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Päiväntasaajan matalapaineen sijainti tammikuussa ja heinäkuussa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835423" y="1650853"/>
            <a:ext cx="14616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Tammikuu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6096000" y="1650853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Heinäkuu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5"/>
          <p:cNvPicPr preferRelativeResize="0"/>
          <p:nvPr/>
        </p:nvPicPr>
        <p:blipFill rotWithShape="1">
          <a:blip r:embed="rId3">
            <a:alphaModFix/>
          </a:blip>
          <a:srcRect t="12256" r="1147"/>
          <a:stretch/>
        </p:blipFill>
        <p:spPr>
          <a:xfrm>
            <a:off x="1980755" y="2146300"/>
            <a:ext cx="7328345" cy="20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/>
          <p:nvPr/>
        </p:nvSpPr>
        <p:spPr>
          <a:xfrm>
            <a:off x="1968500" y="1397000"/>
            <a:ext cx="3111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Maa- ja merituuli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 l="-1" t="9618" r="357"/>
          <a:stretch/>
        </p:blipFill>
        <p:spPr>
          <a:xfrm>
            <a:off x="1785482" y="1816100"/>
            <a:ext cx="7066418" cy="24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 txBox="1"/>
          <p:nvPr/>
        </p:nvSpPr>
        <p:spPr>
          <a:xfrm>
            <a:off x="1915091" y="1091563"/>
            <a:ext cx="3416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Laakso- ja vuorituuli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 t="8094" r="3230"/>
          <a:stretch/>
        </p:blipFill>
        <p:spPr>
          <a:xfrm>
            <a:off x="1623569" y="1676399"/>
            <a:ext cx="6148831" cy="238143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/>
          <p:nvPr/>
        </p:nvSpPr>
        <p:spPr>
          <a:xfrm>
            <a:off x="1587500" y="1079500"/>
            <a:ext cx="4508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Kylmä laskutuuli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8"/>
          <p:cNvPicPr preferRelativeResize="0"/>
          <p:nvPr/>
        </p:nvPicPr>
        <p:blipFill rotWithShape="1">
          <a:blip r:embed="rId3">
            <a:alphaModFix/>
          </a:blip>
          <a:srcRect t="9431" r="1443"/>
          <a:stretch/>
        </p:blipFill>
        <p:spPr>
          <a:xfrm>
            <a:off x="1761681" y="1638300"/>
            <a:ext cx="6721919" cy="316252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>
            <a:off x="1739900" y="1054100"/>
            <a:ext cx="5257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Lämmin laskutuuli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2400" b="1">
                <a:latin typeface="Calibri"/>
                <a:ea typeface="Calibri"/>
                <a:cs typeface="Calibri"/>
                <a:sym typeface="Calibri"/>
              </a:rPr>
              <a:t>3. Ilmakehä ja tuulet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942975"/>
            <a:ext cx="10515600" cy="523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i-FI" sz="2170"/>
              <a:t>Tuulet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i-FI" sz="2170"/>
              <a:t>• Tuuli syntyy ilmanpaine-eroista ja suuntautuu korkeapaineesta matalapaineeseen. Tuulen suuntaan vaikuttavat myös coriolisilmiö, kitka ja Maan vetovoima.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i-FI" sz="2170"/>
              <a:t>• Maapallolla on pysyviä matala- ja korkeapaineen alueita. Näiden välille syntyy pysyviä, samaan suuntaan puhaltavia tuulia, joita kutsutaan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i-FI" sz="2170"/>
              <a:t>planetaarisiksi tuuliksi. Planetaarisia tuulia ovat pasaatituulet, länsituulet ja itätuulet.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i-FI" sz="2170"/>
              <a:t>• Suihkuvirtaukset esiintyvät troposfäärin yläosassa ja vaikuttavat polaaririntaman matala- ja korkeapaineiden syntyyn.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i-FI" sz="2170"/>
              <a:t>• Monsuunituulet ovat alueellisia, vuodenaikojen mukaan suuntaa vaihtavia tuulia.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fi-FI" sz="2170"/>
              <a:t>• Paikallistuulet ovat pienialaisia ja lyhytkestoisia tuulia. Paikallistuulia ovat maa- ja merituulet, laakso- ja vuorituulet sekä kylmät ja lämpimät laskutuulet.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t="7265" r="-250"/>
          <a:stretch/>
        </p:blipFill>
        <p:spPr>
          <a:xfrm>
            <a:off x="1890712" y="1431235"/>
            <a:ext cx="5610018" cy="313199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 txBox="1"/>
          <p:nvPr/>
        </p:nvSpPr>
        <p:spPr>
          <a:xfrm>
            <a:off x="1590261" y="649357"/>
            <a:ext cx="54899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Sähkömagneettisen säteilyn aallonpituudet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t="7923" r="953"/>
          <a:stretch/>
        </p:blipFill>
        <p:spPr>
          <a:xfrm>
            <a:off x="1704975" y="1086678"/>
            <a:ext cx="5464451" cy="3828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1704975" y="516835"/>
            <a:ext cx="36231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Maapallon magneettikenttä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5975" y="801850"/>
            <a:ext cx="1969475" cy="58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3193" y="2185486"/>
            <a:ext cx="3553321" cy="353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1119" y="1797495"/>
            <a:ext cx="1743318" cy="3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3600" y="1740337"/>
            <a:ext cx="876422" cy="40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24437" y="2214815"/>
            <a:ext cx="981212" cy="228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1046926" y="340150"/>
            <a:ext cx="330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Ilmakehän rakenne</a:t>
            </a:r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5433391" y="1138246"/>
            <a:ext cx="54569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Ilmakehän kerrokset lämpötilojen mukaan </a:t>
            </a:r>
            <a:endParaRPr/>
          </a:p>
        </p:txBody>
      </p:sp>
      <p:cxnSp>
        <p:nvCxnSpPr>
          <p:cNvPr id="115" name="Google Shape;115;p5"/>
          <p:cNvCxnSpPr/>
          <p:nvPr/>
        </p:nvCxnSpPr>
        <p:spPr>
          <a:xfrm rot="10800000" flipH="1">
            <a:off x="3289300" y="3124200"/>
            <a:ext cx="2298700" cy="204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t="19694" r="6636"/>
          <a:stretch/>
        </p:blipFill>
        <p:spPr>
          <a:xfrm>
            <a:off x="1838237" y="1537726"/>
            <a:ext cx="2419438" cy="241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537726"/>
            <a:ext cx="1886034" cy="267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>
            <a:spLocks noGrp="1"/>
          </p:cNvSpPr>
          <p:nvPr>
            <p:ph type="body" idx="4294967295"/>
          </p:nvPr>
        </p:nvSpPr>
        <p:spPr>
          <a:xfrm>
            <a:off x="1676400" y="3683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>
                <a:latin typeface="Calibri"/>
                <a:ea typeface="Calibri"/>
                <a:cs typeface="Calibri"/>
                <a:sym typeface="Calibri"/>
              </a:rPr>
              <a:t>Ilmakehän kaasukoostumus homosfäärissä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t="7593" r="2385"/>
          <a:stretch/>
        </p:blipFill>
        <p:spPr>
          <a:xfrm>
            <a:off x="1257042" y="1612900"/>
            <a:ext cx="4147066" cy="369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4">
            <a:alphaModFix/>
          </a:blip>
          <a:srcRect t="10762" r="-1251"/>
          <a:stretch/>
        </p:blipFill>
        <p:spPr>
          <a:xfrm>
            <a:off x="7115458" y="1612900"/>
            <a:ext cx="2333342" cy="239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1847592" y="720990"/>
            <a:ext cx="42484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Auringon sähkömagneettisen säteilyn kulku ilmakehässä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7115458" y="850900"/>
            <a:ext cx="15041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UV-indeksi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t="11078" r="2678"/>
          <a:stretch/>
        </p:blipFill>
        <p:spPr>
          <a:xfrm>
            <a:off x="2157244" y="1583035"/>
            <a:ext cx="2998956" cy="316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2258844" y="736600"/>
            <a:ext cx="17504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Tuulen synty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 t="13360" r="1641"/>
          <a:stretch/>
        </p:blipFill>
        <p:spPr>
          <a:xfrm>
            <a:off x="2657305" y="1752600"/>
            <a:ext cx="3044996" cy="36461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/>
          <p:nvPr/>
        </p:nvSpPr>
        <p:spPr>
          <a:xfrm>
            <a:off x="2596227" y="863600"/>
            <a:ext cx="637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Tuulen suunnat eri pallonpuoliskoilla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Laajakuva</PresentationFormat>
  <Paragraphs>39</Paragraphs>
  <Slides>18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Office-teema</vt:lpstr>
      <vt:lpstr>3. Ilmakehä ja tuulet</vt:lpstr>
      <vt:lpstr>3. Ilmakehä ja tuulet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Ilmakehä ja tuulet</dc:title>
  <dc:creator>Sirpa Lappalainen</dc:creator>
  <cp:lastModifiedBy>Aino Murto</cp:lastModifiedBy>
  <cp:revision>1</cp:revision>
  <dcterms:created xsi:type="dcterms:W3CDTF">2020-12-28T16:44:14Z</dcterms:created>
  <dcterms:modified xsi:type="dcterms:W3CDTF">2022-10-31T10:42:44Z</dcterms:modified>
</cp:coreProperties>
</file>