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413AA7-9D8B-894B-C45C-BB5E0CA7D077}" v="379" dt="2019-03-12T10:10:03.7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F70C-FE66-4C7E-9592-7002C2389437}" type="datetimeFigureOut">
              <a:rPr lang="fi-FI" smtClean="0"/>
              <a:t>12.3.2019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DEAB8-5297-4C9A-AC26-72C2E9DDCD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3822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F70C-FE66-4C7E-9592-7002C2389437}" type="datetimeFigureOut">
              <a:rPr lang="fi-FI" smtClean="0"/>
              <a:t>12.3.2019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DEAB8-5297-4C9A-AC26-72C2E9DDCD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00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F70C-FE66-4C7E-9592-7002C2389437}" type="datetimeFigureOut">
              <a:rPr lang="fi-FI" smtClean="0"/>
              <a:t>12.3.2019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DEAB8-5297-4C9A-AC26-72C2E9DDCD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957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F70C-FE66-4C7E-9592-7002C2389437}" type="datetimeFigureOut">
              <a:rPr lang="fi-FI" smtClean="0"/>
              <a:t>12.3.2019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DEAB8-5297-4C9A-AC26-72C2E9DDCD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1406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F70C-FE66-4C7E-9592-7002C2389437}" type="datetimeFigureOut">
              <a:rPr lang="fi-FI" smtClean="0"/>
              <a:t>12.3.2019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DEAB8-5297-4C9A-AC26-72C2E9DDCD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8111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F70C-FE66-4C7E-9592-7002C2389437}" type="datetimeFigureOut">
              <a:rPr lang="fi-FI" smtClean="0"/>
              <a:t>12.3.2019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DEAB8-5297-4C9A-AC26-72C2E9DDCD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7613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F70C-FE66-4C7E-9592-7002C2389437}" type="datetimeFigureOut">
              <a:rPr lang="fi-FI" smtClean="0"/>
              <a:t>12.3.2019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DEAB8-5297-4C9A-AC26-72C2E9DDCD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4688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F70C-FE66-4C7E-9592-7002C2389437}" type="datetimeFigureOut">
              <a:rPr lang="fi-FI" smtClean="0"/>
              <a:t>12.3.2019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DEAB8-5297-4C9A-AC26-72C2E9DDCD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609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F70C-FE66-4C7E-9592-7002C2389437}" type="datetimeFigureOut">
              <a:rPr lang="fi-FI" smtClean="0"/>
              <a:t>12.3.2019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DEAB8-5297-4C9A-AC26-72C2E9DDCD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7403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F70C-FE66-4C7E-9592-7002C2389437}" type="datetimeFigureOut">
              <a:rPr lang="fi-FI" smtClean="0"/>
              <a:t>12.3.2019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DEAB8-5297-4C9A-AC26-72C2E9DDCD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5868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F70C-FE66-4C7E-9592-7002C2389437}" type="datetimeFigureOut">
              <a:rPr lang="fi-FI" smtClean="0"/>
              <a:t>12.3.2019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DEAB8-5297-4C9A-AC26-72C2E9DDCD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2350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6F70C-FE66-4C7E-9592-7002C2389437}" type="datetimeFigureOut">
              <a:rPr lang="fi-FI" smtClean="0"/>
              <a:t>12.3.2019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DEAB8-5297-4C9A-AC26-72C2E9DDCD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4690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3.0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80730" y="2488785"/>
            <a:ext cx="7245790" cy="37240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>
              <a:buFontTx/>
              <a:buChar char="-"/>
            </a:pPr>
            <a:r>
              <a:rPr lang="fi-FI" sz="2600" dirty="0"/>
              <a:t>Tervanpoltto lisääntyi laivojen rakennuksen myötä</a:t>
            </a:r>
          </a:p>
          <a:p>
            <a:pPr marL="457200" indent="-457200">
              <a:buFontTx/>
              <a:buChar char="-"/>
            </a:pPr>
            <a:r>
              <a:rPr lang="fi-FI" sz="2600" dirty="0"/>
              <a:t>1800 luvun lopulla tervakauppa alkoi hiipua Suomessa puulaivojen rakentamisen vähennettyä</a:t>
            </a:r>
          </a:p>
          <a:p>
            <a:pPr marL="457200" indent="-457200">
              <a:buFontTx/>
              <a:buChar char="-"/>
            </a:pPr>
            <a:r>
              <a:rPr lang="fi-FI" sz="2600" dirty="0">
                <a:cs typeface="Calibri"/>
              </a:rPr>
              <a:t>Tervanpoltossa käytetään tervahautaa eli kuoppaa, joka on kaivettu maahan ja se täytettiin pihkaisilla puilla ennen tervan polttamista</a:t>
            </a:r>
          </a:p>
          <a:p>
            <a:pPr marL="457200" indent="-457200">
              <a:buFontTx/>
              <a:buChar char="-"/>
            </a:pPr>
            <a:endParaRPr lang="fi-FI" sz="2800" dirty="0">
              <a:cs typeface="Calibri" panose="020F0502020204030204"/>
            </a:endParaRPr>
          </a:p>
        </p:txBody>
      </p:sp>
      <p:sp>
        <p:nvSpPr>
          <p:cNvPr id="5" name="Suorakulmio 4"/>
          <p:cNvSpPr/>
          <p:nvPr/>
        </p:nvSpPr>
        <p:spPr>
          <a:xfrm>
            <a:off x="3165434" y="398635"/>
            <a:ext cx="546874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8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Tervanpoltto</a:t>
            </a:r>
            <a:endParaRPr lang="fi-FI" sz="8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6" name="Kuva 5" descr="Tervanpoltto tervahaudoissa – Elävä perintö -wiki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3762" y="2605771"/>
            <a:ext cx="3646735" cy="3018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60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890307" y="2801389"/>
            <a:ext cx="5386648" cy="369331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buFontTx/>
              <a:buChar char="-"/>
            </a:pPr>
            <a:r>
              <a:rPr lang="fi-FI" sz="2600" dirty="0"/>
              <a:t>tervanpoltto oli 1600 luvun alkupuolelta asti tuottoisa elinkeino</a:t>
            </a:r>
            <a:endParaRPr lang="fi-FI" sz="2600" dirty="0">
              <a:cs typeface="Calibri"/>
            </a:endParaRPr>
          </a:p>
          <a:p>
            <a:pPr marL="285750" indent="-285750">
              <a:buFontTx/>
              <a:buChar char="-"/>
            </a:pPr>
            <a:r>
              <a:rPr lang="fi-FI" sz="2600" dirty="0"/>
              <a:t>Suomen suuria tervakeskuksia oli Turku, Viipuri ja Pohjanmaan rannikkokaupungit</a:t>
            </a:r>
            <a:endParaRPr lang="fi-FI" sz="2600" dirty="0">
              <a:cs typeface="Calibri"/>
            </a:endParaRPr>
          </a:p>
          <a:p>
            <a:pPr marL="285750" indent="-285750">
              <a:buFontTx/>
              <a:buChar char="-"/>
            </a:pPr>
            <a:r>
              <a:rPr lang="fi-FI" sz="2600" dirty="0"/>
              <a:t>Tervanpoltto väheni Suomessa Suurvaltasotien seurauksena vuosien 1770-1780 välisenä aikana</a:t>
            </a:r>
            <a:endParaRPr lang="fi-FI" sz="2600" dirty="0">
              <a:cs typeface="Calibri"/>
            </a:endParaRPr>
          </a:p>
          <a:p>
            <a:pPr marL="285750" indent="-285750">
              <a:buFontTx/>
              <a:buChar char="-"/>
            </a:pPr>
            <a:endParaRPr lang="fi-FI" sz="2600" dirty="0">
              <a:cs typeface="Calibri"/>
            </a:endParaRPr>
          </a:p>
        </p:txBody>
      </p:sp>
      <p:pic>
        <p:nvPicPr>
          <p:cNvPr id="3" name="Kuva 3" descr="Kuva, joka sisältää kohteen ulko, vesi, maa, vesiskootteri&#10;&#10;Kuvaus luotu, erittäin korkea luotettavuus">
            <a:extLst>
              <a:ext uri="{FF2B5EF4-FFF2-40B4-BE49-F238E27FC236}">
                <a16:creationId xmlns:a16="http://schemas.microsoft.com/office/drawing/2014/main" id="{E37106E5-99B1-4BD5-9B2F-4A06595674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428573" y="3088482"/>
            <a:ext cx="3663174" cy="2929864"/>
          </a:xfrm>
          <a:prstGeom prst="rect">
            <a:avLst/>
          </a:prstGeo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C67F5D05-998C-4CD6-BA1A-67545DDF8D17}"/>
              </a:ext>
            </a:extLst>
          </p:cNvPr>
          <p:cNvSpPr txBox="1"/>
          <p:nvPr/>
        </p:nvSpPr>
        <p:spPr>
          <a:xfrm>
            <a:off x="2150327" y="672791"/>
            <a:ext cx="8290931" cy="1200329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7200" dirty="0">
                <a:cs typeface="Calibri"/>
              </a:rPr>
              <a:t>Tervanpolton historia</a:t>
            </a:r>
          </a:p>
        </p:txBody>
      </p:sp>
    </p:spTree>
    <p:extLst>
      <p:ext uri="{BB962C8B-B14F-4D97-AF65-F5344CB8AC3E}">
        <p14:creationId xmlns:p14="http://schemas.microsoft.com/office/powerpoint/2010/main" val="2274346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43</Words>
  <Application>Microsoft Office PowerPoint</Application>
  <PresentationFormat>Laajakuva</PresentationFormat>
  <Paragraphs>6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PowerPoint-esitys</vt:lpstr>
      <vt:lpstr>PowerPoint-esitys</vt:lpstr>
    </vt:vector>
  </TitlesOfParts>
  <Company>Jyvaskylan opetuspalvelut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Fanni.Pakarinen</dc:creator>
  <cp:lastModifiedBy>Fanni.Pakarinen</cp:lastModifiedBy>
  <cp:revision>125</cp:revision>
  <dcterms:created xsi:type="dcterms:W3CDTF">2019-03-12T09:50:31Z</dcterms:created>
  <dcterms:modified xsi:type="dcterms:W3CDTF">2019-03-12T10:11:54Z</dcterms:modified>
</cp:coreProperties>
</file>