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vonen Emma" initials="HE" lastIdx="1" clrIdx="0">
    <p:extLst>
      <p:ext uri="{19B8F6BF-5375-455C-9EA6-DF929625EA0E}">
        <p15:presenceInfo xmlns:p15="http://schemas.microsoft.com/office/powerpoint/2012/main" userId="S::emma.hirvonen@oppilas.joensuu.fi::46f46de8-9ba0-4eba-a6e8-310445473e4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9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9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9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9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9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285097-8F87-5D44-8952-B1E2C27242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HAUKATTI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E1BA020-88D3-034E-9750-C209970B35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Emma, essi ja olivia</a:t>
            </a:r>
          </a:p>
        </p:txBody>
      </p:sp>
    </p:spTree>
    <p:extLst>
      <p:ext uri="{BB962C8B-B14F-4D97-AF65-F5344CB8AC3E}">
        <p14:creationId xmlns:p14="http://schemas.microsoft.com/office/powerpoint/2010/main" val="859416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29EFAB-EFE6-AC43-9042-6A9DA997E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Haukatti</a:t>
            </a:r>
          </a:p>
        </p:txBody>
      </p:sp>
      <p:pic>
        <p:nvPicPr>
          <p:cNvPr id="6" name="Kuva 6">
            <a:extLst>
              <a:ext uri="{FF2B5EF4-FFF2-40B4-BE49-F238E27FC236}">
                <a16:creationId xmlns:a16="http://schemas.microsoft.com/office/drawing/2014/main" id="{164DC6A3-35E5-4B46-AB97-23DA06AA6E8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8254" r="8254"/>
          <a:stretch/>
        </p:blipFill>
        <p:spPr>
          <a:prstGeom prst="rect">
            <a:avLst/>
          </a:prstGeom>
        </p:spPr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AD918DF-C91B-6A46-A616-B06FD07DB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sz="1800" b="0" i="0" u="none" strike="noStrike">
                <a:solidFill>
                  <a:srgbClr val="595959"/>
                </a:solidFill>
                <a:effectLst/>
                <a:latin typeface="Arial" panose="020B0604020202020204" pitchFamily="34" charset="0"/>
              </a:rPr>
              <a:t>Liikeideamme on tehdä Joensuun keskustaan kissa-koira -kahvila, joka tarjoaa konditorion leipomuksia, makeita sekä suolaisia, sekä seuraa adoptoitavista eläimistä. “Tule siis rentoutumaan kissojen ja koirien kanssa sekä nauttimaan kuppi kuumaa ja pala kakkua!” </a:t>
            </a:r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1A2954E-3063-AA4A-A03A-D6517B652A47}"/>
              </a:ext>
            </a:extLst>
          </p:cNvPr>
          <p:cNvSpPr txBox="1"/>
          <p:nvPr/>
        </p:nvSpPr>
        <p:spPr>
          <a:xfrm>
            <a:off x="7765143" y="5563809"/>
            <a:ext cx="3596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/>
              <a:t>Osta itsellesi tai vaikka koirallesi herkkuja kotiin vietäväksi!</a:t>
            </a:r>
          </a:p>
        </p:txBody>
      </p:sp>
    </p:spTree>
    <p:extLst>
      <p:ext uri="{BB962C8B-B14F-4D97-AF65-F5344CB8AC3E}">
        <p14:creationId xmlns:p14="http://schemas.microsoft.com/office/powerpoint/2010/main" val="3713334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7638A4-4D32-4A4D-9DB2-ECAF1D98B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/>
          <a:lstStyle/>
          <a:p>
            <a:r>
              <a:rPr lang="fi-FI"/>
              <a:t>Haukatti – Mitä siitä tulee?</a:t>
            </a:r>
          </a:p>
        </p:txBody>
      </p:sp>
      <p:pic>
        <p:nvPicPr>
          <p:cNvPr id="7" name="Kuva 7">
            <a:extLst>
              <a:ext uri="{FF2B5EF4-FFF2-40B4-BE49-F238E27FC236}">
                <a16:creationId xmlns:a16="http://schemas.microsoft.com/office/drawing/2014/main" id="{FB50A533-1542-2D43-A205-3E1E0D7A5C3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12443" r="12443"/>
          <a:stretch/>
        </p:blipFill>
        <p:spPr>
          <a:prstGeom prst="rect">
            <a:avLst/>
          </a:prstGeom>
        </p:spPr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B42DEF1-C50E-F14A-B7A0-488BD2DE5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 fontScale="92500" lnSpcReduction="20000"/>
          </a:bodyPr>
          <a:lstStyle/>
          <a:p>
            <a:r>
              <a:rPr lang="fi-FI"/>
              <a:t>Tiloissamme tulisi siis olemaan runsaasti eläimien paijaus tilaa sekä rauhallista kahvittelutilaa. Tarkoituksena on kahvilan lisäksi laajentaa tulevaisuudessa palveluita sesongittaiseen eläinten hotelliin sekä ympärivuotiseen koirien uimalaan. Hotelli-palvelu olisi tarjolla esimerkiksi kesällä ja uutena vuotena ja meiltä voisi varata äänieristetyn hotellihuoneen vaikka koiran ja kissan kanssa.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33DF30F-DE3A-4947-9005-E24A3E3E6FA8}"/>
              </a:ext>
            </a:extLst>
          </p:cNvPr>
          <p:cNvSpPr txBox="1"/>
          <p:nvPr/>
        </p:nvSpPr>
        <p:spPr>
          <a:xfrm>
            <a:off x="7458306" y="5529839"/>
            <a:ext cx="3983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/>
              <a:t>Esimerkkinä kahvilalle olisivat mm. japanilaiset kissakahvilat.</a:t>
            </a:r>
          </a:p>
        </p:txBody>
      </p:sp>
    </p:spTree>
    <p:extLst>
      <p:ext uri="{BB962C8B-B14F-4D97-AF65-F5344CB8AC3E}">
        <p14:creationId xmlns:p14="http://schemas.microsoft.com/office/powerpoint/2010/main" val="4126117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5C1422-E0C7-6A47-95E7-D52A029F4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Koirien uimala</a:t>
            </a:r>
          </a:p>
        </p:txBody>
      </p:sp>
      <p:pic>
        <p:nvPicPr>
          <p:cNvPr id="5" name="Kuva 5">
            <a:extLst>
              <a:ext uri="{FF2B5EF4-FFF2-40B4-BE49-F238E27FC236}">
                <a16:creationId xmlns:a16="http://schemas.microsoft.com/office/drawing/2014/main" id="{B5955DD4-4939-E042-88FE-0ED34BE41BC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8381" r="8381"/>
          <a:stretch/>
        </p:blipFill>
        <p:spPr>
          <a:prstGeom prst="rect">
            <a:avLst/>
          </a:prstGeom>
        </p:spPr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30AE201-67B7-7E40-A3DB-FA94B3A1C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/>
              <a:t>Toinen laajennus yritykseemme olisi siis koirien uimala, sillä Joensuu tarvitsee myös koirauimalan, jossa koirat voivat ympäri vuotta harrastaa uintia. Tässäpä siis paikka vesipedollesi tulla loiskimaan! </a:t>
            </a:r>
          </a:p>
        </p:txBody>
      </p:sp>
    </p:spTree>
    <p:extLst>
      <p:ext uri="{BB962C8B-B14F-4D97-AF65-F5344CB8AC3E}">
        <p14:creationId xmlns:p14="http://schemas.microsoft.com/office/powerpoint/2010/main" val="231656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851DF0-89A0-F242-BC74-3B1F8F081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Miten</a:t>
            </a:r>
          </a:p>
        </p:txBody>
      </p:sp>
      <p:pic>
        <p:nvPicPr>
          <p:cNvPr id="5" name="Kuva 5">
            <a:extLst>
              <a:ext uri="{FF2B5EF4-FFF2-40B4-BE49-F238E27FC236}">
                <a16:creationId xmlns:a16="http://schemas.microsoft.com/office/drawing/2014/main" id="{49A5F845-C7C0-6F4E-8A03-348475B3423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20136" r="20136"/>
          <a:stretch/>
        </p:blipFill>
        <p:spPr>
          <a:prstGeom prst="rect">
            <a:avLst/>
          </a:prstGeom>
        </p:spPr>
      </p:pic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85E4676-FE6B-D845-9B1F-8F2EAA6AB3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 lnSpcReduction="10000"/>
          </a:bodyPr>
          <a:lstStyle/>
          <a:p>
            <a:r>
              <a:rPr lang="fi-FI"/>
              <a:t>Kahvila toimii leipomis-, ruoanlaitto- sekä eläintenhoitokokemusta omaavien työntekijöiden voimalla. Kahvilassa oleskelisi pääosin alueen eläintensuojeluyhdistyksen (Joensuun eläinsuojeluyhdistys) adoptoitavia kissoja ja koiria, joille saisi myös ostaa herkkuja. </a:t>
            </a:r>
          </a:p>
        </p:txBody>
      </p:sp>
    </p:spTree>
    <p:extLst>
      <p:ext uri="{BB962C8B-B14F-4D97-AF65-F5344CB8AC3E}">
        <p14:creationId xmlns:p14="http://schemas.microsoft.com/office/powerpoint/2010/main" val="607220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145C96-016C-5742-9343-92895385B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Kenelle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5E3F551-2DA4-4148-8886-00B8DB1D8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i-FI"/>
              <a:t>Kahvilamme on kaikkien paikka! Kuukausittain järjestettävä teemapäivä kiinnostaa varmasti perheen pienimpiäkin! Kukapa ei viihtyisi kissojen ja koirien seurassa ja nauttisi samalla palan kakkua?</a:t>
            </a:r>
          </a:p>
        </p:txBody>
      </p:sp>
      <p:pic>
        <p:nvPicPr>
          <p:cNvPr id="8" name="Kuva 8">
            <a:extLst>
              <a:ext uri="{FF2B5EF4-FFF2-40B4-BE49-F238E27FC236}">
                <a16:creationId xmlns:a16="http://schemas.microsoft.com/office/drawing/2014/main" id="{00EB14F4-ED45-EF42-B74B-29B9FEE0761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6204" r="6204"/>
          <a:stretch/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67806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6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Galleria</vt:lpstr>
      <vt:lpstr>HAUKATTI</vt:lpstr>
      <vt:lpstr>Haukatti</vt:lpstr>
      <vt:lpstr>Haukatti – Mitä siitä tulee?</vt:lpstr>
      <vt:lpstr>Koirien uimala</vt:lpstr>
      <vt:lpstr>Miten</vt:lpstr>
      <vt:lpstr>Kenelle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 yritys</dc:title>
  <dc:creator>Hirvonen Emma</dc:creator>
  <cp:lastModifiedBy>Hirvonen Emma</cp:lastModifiedBy>
  <cp:revision>11</cp:revision>
  <dcterms:created xsi:type="dcterms:W3CDTF">2019-01-11T16:14:47Z</dcterms:created>
  <dcterms:modified xsi:type="dcterms:W3CDTF">2019-01-20T08:43:53Z</dcterms:modified>
</cp:coreProperties>
</file>