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8" r:id="rId19"/>
    <p:sldId id="273" r:id="rId20"/>
    <p:sldId id="274" r:id="rId21"/>
    <p:sldId id="275" r:id="rId22"/>
    <p:sldId id="276" r:id="rId23"/>
    <p:sldId id="277" r:id="rId24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SKOLIN ERJA" initials="AE" lastIdx="1" clrIdx="0">
    <p:extLst>
      <p:ext uri="{19B8F6BF-5375-455C-9EA6-DF929625EA0E}">
        <p15:presenceInfo xmlns:p15="http://schemas.microsoft.com/office/powerpoint/2012/main" userId="S::erja.askolin@edu.porvoo.fi::b714d0e1-de13-4209-a6ea-b11d8f68a46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86" d="100"/>
          <a:sy n="86" d="100"/>
        </p:scale>
        <p:origin x="33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4-11T10:59:20.026" idx="1">
    <p:pos x="7533" y="-78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20:47:35.06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4/11/2021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900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215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891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974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305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617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794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236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428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282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55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4/11/2021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608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D35AE2F-5E3A-49D9-8DE1-8A333BA40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9C4FE4-4160-4910-AC74-F9223EAA7F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9573" r="6" b="6016"/>
          <a:stretch/>
        </p:blipFill>
        <p:spPr>
          <a:xfrm>
            <a:off x="-100622" y="-143764"/>
            <a:ext cx="12188930" cy="685799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sv-SE" sz="6700" dirty="0">
                <a:cs typeface="Calibri Light"/>
              </a:rPr>
              <a:t>INSTRUMENTTITUNNISTUS</a:t>
            </a:r>
            <a:br>
              <a:rPr lang="sv-SE" sz="6700" dirty="0">
                <a:cs typeface="Calibri Light"/>
              </a:rPr>
            </a:br>
            <a:endParaRPr lang="sv-SE" sz="6700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4599432"/>
            <a:ext cx="9144000" cy="1225296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sv-SE" sz="3200" dirty="0">
                <a:cs typeface="Calibri"/>
              </a:rPr>
              <a:t>INSTRUMENTKUNSKAP</a:t>
            </a:r>
          </a:p>
          <a:p>
            <a:pPr algn="ctr"/>
            <a:endParaRPr lang="sv-SE" sz="3200" dirty="0">
              <a:cs typeface="Calibri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04D8AD8F-EF7F-481F-B99A-B85138970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41942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79EB4626-023C-436D-9F57-9EB460809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902700 h 5416094"/>
              <a:gd name="connsiteX1" fmla="*/ 902700 w 10515600"/>
              <a:gd name="connsiteY1" fmla="*/ 0 h 5416094"/>
              <a:gd name="connsiteX2" fmla="*/ 1746919 w 10515600"/>
              <a:gd name="connsiteY2" fmla="*/ 0 h 5416094"/>
              <a:gd name="connsiteX3" fmla="*/ 2329833 w 10515600"/>
              <a:gd name="connsiteY3" fmla="*/ 0 h 5416094"/>
              <a:gd name="connsiteX4" fmla="*/ 2825644 w 10515600"/>
              <a:gd name="connsiteY4" fmla="*/ 0 h 5416094"/>
              <a:gd name="connsiteX5" fmla="*/ 3582762 w 10515600"/>
              <a:gd name="connsiteY5" fmla="*/ 0 h 5416094"/>
              <a:gd name="connsiteX6" fmla="*/ 4165675 w 10515600"/>
              <a:gd name="connsiteY6" fmla="*/ 0 h 5416094"/>
              <a:gd name="connsiteX7" fmla="*/ 5009894 w 10515600"/>
              <a:gd name="connsiteY7" fmla="*/ 0 h 5416094"/>
              <a:gd name="connsiteX8" fmla="*/ 5505706 w 10515600"/>
              <a:gd name="connsiteY8" fmla="*/ 0 h 5416094"/>
              <a:gd name="connsiteX9" fmla="*/ 6349925 w 10515600"/>
              <a:gd name="connsiteY9" fmla="*/ 0 h 5416094"/>
              <a:gd name="connsiteX10" fmla="*/ 6758634 w 10515600"/>
              <a:gd name="connsiteY10" fmla="*/ 0 h 5416094"/>
              <a:gd name="connsiteX11" fmla="*/ 7428650 w 10515600"/>
              <a:gd name="connsiteY11" fmla="*/ 0 h 5416094"/>
              <a:gd name="connsiteX12" fmla="*/ 8098665 w 10515600"/>
              <a:gd name="connsiteY12" fmla="*/ 0 h 5416094"/>
              <a:gd name="connsiteX13" fmla="*/ 8681579 w 10515600"/>
              <a:gd name="connsiteY13" fmla="*/ 0 h 5416094"/>
              <a:gd name="connsiteX14" fmla="*/ 9612900 w 10515600"/>
              <a:gd name="connsiteY14" fmla="*/ 0 h 5416094"/>
              <a:gd name="connsiteX15" fmla="*/ 10515600 w 10515600"/>
              <a:gd name="connsiteY15" fmla="*/ 902700 h 5416094"/>
              <a:gd name="connsiteX16" fmla="*/ 10515600 w 10515600"/>
              <a:gd name="connsiteY16" fmla="*/ 1504482 h 5416094"/>
              <a:gd name="connsiteX17" fmla="*/ 10515600 w 10515600"/>
              <a:gd name="connsiteY17" fmla="*/ 2178479 h 5416094"/>
              <a:gd name="connsiteX18" fmla="*/ 10515600 w 10515600"/>
              <a:gd name="connsiteY18" fmla="*/ 2780261 h 5416094"/>
              <a:gd name="connsiteX19" fmla="*/ 10515600 w 10515600"/>
              <a:gd name="connsiteY19" fmla="*/ 3273722 h 5416094"/>
              <a:gd name="connsiteX20" fmla="*/ 10515600 w 10515600"/>
              <a:gd name="connsiteY20" fmla="*/ 3803291 h 5416094"/>
              <a:gd name="connsiteX21" fmla="*/ 10515600 w 10515600"/>
              <a:gd name="connsiteY21" fmla="*/ 4513394 h 5416094"/>
              <a:gd name="connsiteX22" fmla="*/ 9612900 w 10515600"/>
              <a:gd name="connsiteY22" fmla="*/ 5416094 h 5416094"/>
              <a:gd name="connsiteX23" fmla="*/ 9117089 w 10515600"/>
              <a:gd name="connsiteY23" fmla="*/ 5416094 h 5416094"/>
              <a:gd name="connsiteX24" fmla="*/ 8708379 w 10515600"/>
              <a:gd name="connsiteY24" fmla="*/ 5416094 h 5416094"/>
              <a:gd name="connsiteX25" fmla="*/ 8299670 w 10515600"/>
              <a:gd name="connsiteY25" fmla="*/ 5416094 h 5416094"/>
              <a:gd name="connsiteX26" fmla="*/ 7629654 w 10515600"/>
              <a:gd name="connsiteY26" fmla="*/ 5416094 h 5416094"/>
              <a:gd name="connsiteX27" fmla="*/ 7133843 w 10515600"/>
              <a:gd name="connsiteY27" fmla="*/ 5416094 h 5416094"/>
              <a:gd name="connsiteX28" fmla="*/ 6376726 w 10515600"/>
              <a:gd name="connsiteY28" fmla="*/ 5416094 h 5416094"/>
              <a:gd name="connsiteX29" fmla="*/ 5880914 w 10515600"/>
              <a:gd name="connsiteY29" fmla="*/ 5416094 h 5416094"/>
              <a:gd name="connsiteX30" fmla="*/ 5123797 w 10515600"/>
              <a:gd name="connsiteY30" fmla="*/ 5416094 h 5416094"/>
              <a:gd name="connsiteX31" fmla="*/ 4715088 w 10515600"/>
              <a:gd name="connsiteY31" fmla="*/ 5416094 h 5416094"/>
              <a:gd name="connsiteX32" fmla="*/ 3957970 w 10515600"/>
              <a:gd name="connsiteY32" fmla="*/ 5416094 h 5416094"/>
              <a:gd name="connsiteX33" fmla="*/ 3462159 w 10515600"/>
              <a:gd name="connsiteY33" fmla="*/ 5416094 h 5416094"/>
              <a:gd name="connsiteX34" fmla="*/ 3053449 w 10515600"/>
              <a:gd name="connsiteY34" fmla="*/ 5416094 h 5416094"/>
              <a:gd name="connsiteX35" fmla="*/ 2557638 w 10515600"/>
              <a:gd name="connsiteY35" fmla="*/ 5416094 h 5416094"/>
              <a:gd name="connsiteX36" fmla="*/ 1800521 w 10515600"/>
              <a:gd name="connsiteY36" fmla="*/ 5416094 h 5416094"/>
              <a:gd name="connsiteX37" fmla="*/ 902700 w 10515600"/>
              <a:gd name="connsiteY37" fmla="*/ 5416094 h 5416094"/>
              <a:gd name="connsiteX38" fmla="*/ 0 w 10515600"/>
              <a:gd name="connsiteY38" fmla="*/ 4513394 h 5416094"/>
              <a:gd name="connsiteX39" fmla="*/ 0 w 10515600"/>
              <a:gd name="connsiteY39" fmla="*/ 3911612 h 5416094"/>
              <a:gd name="connsiteX40" fmla="*/ 0 w 10515600"/>
              <a:gd name="connsiteY40" fmla="*/ 3309829 h 5416094"/>
              <a:gd name="connsiteX41" fmla="*/ 0 w 10515600"/>
              <a:gd name="connsiteY41" fmla="*/ 2780261 h 5416094"/>
              <a:gd name="connsiteX42" fmla="*/ 0 w 10515600"/>
              <a:gd name="connsiteY42" fmla="*/ 2106265 h 5416094"/>
              <a:gd name="connsiteX43" fmla="*/ 0 w 10515600"/>
              <a:gd name="connsiteY43" fmla="*/ 1504482 h 5416094"/>
              <a:gd name="connsiteX44" fmla="*/ 0 w 10515600"/>
              <a:gd name="connsiteY44" fmla="*/ 90270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515600" h="5416094" extrusionOk="0">
                <a:moveTo>
                  <a:pt x="0" y="902700"/>
                </a:moveTo>
                <a:cubicBezTo>
                  <a:pt x="-57306" y="368805"/>
                  <a:pt x="305054" y="37193"/>
                  <a:pt x="902700" y="0"/>
                </a:cubicBezTo>
                <a:cubicBezTo>
                  <a:pt x="1280419" y="-35006"/>
                  <a:pt x="1407743" y="-35339"/>
                  <a:pt x="1746919" y="0"/>
                </a:cubicBezTo>
                <a:cubicBezTo>
                  <a:pt x="2086095" y="35339"/>
                  <a:pt x="2146539" y="-12333"/>
                  <a:pt x="2329833" y="0"/>
                </a:cubicBezTo>
                <a:cubicBezTo>
                  <a:pt x="2513127" y="12333"/>
                  <a:pt x="2706706" y="12952"/>
                  <a:pt x="2825644" y="0"/>
                </a:cubicBezTo>
                <a:cubicBezTo>
                  <a:pt x="2944582" y="-12952"/>
                  <a:pt x="3420817" y="-27100"/>
                  <a:pt x="3582762" y="0"/>
                </a:cubicBezTo>
                <a:cubicBezTo>
                  <a:pt x="3744707" y="27100"/>
                  <a:pt x="4023584" y="-9167"/>
                  <a:pt x="4165675" y="0"/>
                </a:cubicBezTo>
                <a:cubicBezTo>
                  <a:pt x="4307766" y="9167"/>
                  <a:pt x="4770188" y="27031"/>
                  <a:pt x="5009894" y="0"/>
                </a:cubicBezTo>
                <a:cubicBezTo>
                  <a:pt x="5249600" y="-27031"/>
                  <a:pt x="5349881" y="-194"/>
                  <a:pt x="5505706" y="0"/>
                </a:cubicBezTo>
                <a:cubicBezTo>
                  <a:pt x="5661531" y="194"/>
                  <a:pt x="6129254" y="-29363"/>
                  <a:pt x="6349925" y="0"/>
                </a:cubicBezTo>
                <a:cubicBezTo>
                  <a:pt x="6570596" y="29363"/>
                  <a:pt x="6581199" y="-14617"/>
                  <a:pt x="6758634" y="0"/>
                </a:cubicBezTo>
                <a:cubicBezTo>
                  <a:pt x="6936069" y="14617"/>
                  <a:pt x="7246491" y="25675"/>
                  <a:pt x="7428650" y="0"/>
                </a:cubicBezTo>
                <a:cubicBezTo>
                  <a:pt x="7610809" y="-25675"/>
                  <a:pt x="7825190" y="-17078"/>
                  <a:pt x="8098665" y="0"/>
                </a:cubicBezTo>
                <a:cubicBezTo>
                  <a:pt x="8372141" y="17078"/>
                  <a:pt x="8559625" y="-21568"/>
                  <a:pt x="8681579" y="0"/>
                </a:cubicBezTo>
                <a:cubicBezTo>
                  <a:pt x="8803533" y="21568"/>
                  <a:pt x="9307226" y="-46066"/>
                  <a:pt x="9612900" y="0"/>
                </a:cubicBezTo>
                <a:cubicBezTo>
                  <a:pt x="10119954" y="-10560"/>
                  <a:pt x="10418674" y="366684"/>
                  <a:pt x="10515600" y="902700"/>
                </a:cubicBezTo>
                <a:cubicBezTo>
                  <a:pt x="10494548" y="1140809"/>
                  <a:pt x="10524881" y="1252168"/>
                  <a:pt x="10515600" y="1504482"/>
                </a:cubicBezTo>
                <a:cubicBezTo>
                  <a:pt x="10506319" y="1756796"/>
                  <a:pt x="10494309" y="1995078"/>
                  <a:pt x="10515600" y="2178479"/>
                </a:cubicBezTo>
                <a:cubicBezTo>
                  <a:pt x="10536891" y="2361880"/>
                  <a:pt x="10522845" y="2487483"/>
                  <a:pt x="10515600" y="2780261"/>
                </a:cubicBezTo>
                <a:cubicBezTo>
                  <a:pt x="10508355" y="3073039"/>
                  <a:pt x="10533694" y="3138252"/>
                  <a:pt x="10515600" y="3273722"/>
                </a:cubicBezTo>
                <a:cubicBezTo>
                  <a:pt x="10497506" y="3409192"/>
                  <a:pt x="10514952" y="3569910"/>
                  <a:pt x="10515600" y="3803291"/>
                </a:cubicBezTo>
                <a:cubicBezTo>
                  <a:pt x="10516248" y="4036672"/>
                  <a:pt x="10499126" y="4317688"/>
                  <a:pt x="10515600" y="4513394"/>
                </a:cubicBezTo>
                <a:cubicBezTo>
                  <a:pt x="10585499" y="4997151"/>
                  <a:pt x="10115437" y="5453981"/>
                  <a:pt x="9612900" y="5416094"/>
                </a:cubicBezTo>
                <a:cubicBezTo>
                  <a:pt x="9473271" y="5418358"/>
                  <a:pt x="9316384" y="5423764"/>
                  <a:pt x="9117089" y="5416094"/>
                </a:cubicBezTo>
                <a:cubicBezTo>
                  <a:pt x="8917794" y="5408424"/>
                  <a:pt x="8902141" y="5433256"/>
                  <a:pt x="8708379" y="5416094"/>
                </a:cubicBezTo>
                <a:cubicBezTo>
                  <a:pt x="8514617" y="5398933"/>
                  <a:pt x="8454700" y="5422387"/>
                  <a:pt x="8299670" y="5416094"/>
                </a:cubicBezTo>
                <a:cubicBezTo>
                  <a:pt x="8144640" y="5409801"/>
                  <a:pt x="7907022" y="5398388"/>
                  <a:pt x="7629654" y="5416094"/>
                </a:cubicBezTo>
                <a:cubicBezTo>
                  <a:pt x="7352286" y="5433800"/>
                  <a:pt x="7244777" y="5409877"/>
                  <a:pt x="7133843" y="5416094"/>
                </a:cubicBezTo>
                <a:cubicBezTo>
                  <a:pt x="7022909" y="5422311"/>
                  <a:pt x="6748865" y="5379753"/>
                  <a:pt x="6376726" y="5416094"/>
                </a:cubicBezTo>
                <a:cubicBezTo>
                  <a:pt x="6004587" y="5452435"/>
                  <a:pt x="5991442" y="5438860"/>
                  <a:pt x="5880914" y="5416094"/>
                </a:cubicBezTo>
                <a:cubicBezTo>
                  <a:pt x="5770386" y="5393328"/>
                  <a:pt x="5294303" y="5440618"/>
                  <a:pt x="5123797" y="5416094"/>
                </a:cubicBezTo>
                <a:cubicBezTo>
                  <a:pt x="4953291" y="5391570"/>
                  <a:pt x="4828705" y="5430421"/>
                  <a:pt x="4715088" y="5416094"/>
                </a:cubicBezTo>
                <a:cubicBezTo>
                  <a:pt x="4601471" y="5401767"/>
                  <a:pt x="4227806" y="5381491"/>
                  <a:pt x="3957970" y="5416094"/>
                </a:cubicBezTo>
                <a:cubicBezTo>
                  <a:pt x="3688134" y="5450697"/>
                  <a:pt x="3670638" y="5425309"/>
                  <a:pt x="3462159" y="5416094"/>
                </a:cubicBezTo>
                <a:cubicBezTo>
                  <a:pt x="3253680" y="5406879"/>
                  <a:pt x="3167443" y="5432031"/>
                  <a:pt x="3053449" y="5416094"/>
                </a:cubicBezTo>
                <a:cubicBezTo>
                  <a:pt x="2939455" y="5400158"/>
                  <a:pt x="2701485" y="5433995"/>
                  <a:pt x="2557638" y="5416094"/>
                </a:cubicBezTo>
                <a:cubicBezTo>
                  <a:pt x="2413791" y="5398193"/>
                  <a:pt x="2168647" y="5424510"/>
                  <a:pt x="1800521" y="5416094"/>
                </a:cubicBezTo>
                <a:cubicBezTo>
                  <a:pt x="1432395" y="5407678"/>
                  <a:pt x="1261364" y="5454497"/>
                  <a:pt x="902700" y="5416094"/>
                </a:cubicBezTo>
                <a:cubicBezTo>
                  <a:pt x="519468" y="5419760"/>
                  <a:pt x="63003" y="5077223"/>
                  <a:pt x="0" y="4513394"/>
                </a:cubicBezTo>
                <a:cubicBezTo>
                  <a:pt x="-20265" y="4243495"/>
                  <a:pt x="27650" y="4053844"/>
                  <a:pt x="0" y="3911612"/>
                </a:cubicBezTo>
                <a:cubicBezTo>
                  <a:pt x="-27650" y="3769380"/>
                  <a:pt x="24988" y="3469350"/>
                  <a:pt x="0" y="3309829"/>
                </a:cubicBezTo>
                <a:cubicBezTo>
                  <a:pt x="-24988" y="3150308"/>
                  <a:pt x="-16973" y="2933511"/>
                  <a:pt x="0" y="2780261"/>
                </a:cubicBezTo>
                <a:cubicBezTo>
                  <a:pt x="16973" y="2627011"/>
                  <a:pt x="-11552" y="2315258"/>
                  <a:pt x="0" y="2106265"/>
                </a:cubicBezTo>
                <a:cubicBezTo>
                  <a:pt x="11552" y="1897272"/>
                  <a:pt x="-9167" y="1726905"/>
                  <a:pt x="0" y="1504482"/>
                </a:cubicBezTo>
                <a:cubicBezTo>
                  <a:pt x="9167" y="1282059"/>
                  <a:pt x="10972" y="1160784"/>
                  <a:pt x="0" y="902700"/>
                </a:cubicBezTo>
                <a:close/>
              </a:path>
            </a:pathLst>
          </a:custGeom>
          <a:noFill/>
          <a:ln w="60325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3776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CD354-9CA2-4800-8420-222AD0B9E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en-US" sz="10800" dirty="0">
                <a:solidFill>
                  <a:schemeClr val="bg1"/>
                </a:solidFill>
              </a:rPr>
              <a:t>Trumpet</a:t>
            </a:r>
            <a:br>
              <a:rPr lang="en-US" sz="10800" dirty="0">
                <a:solidFill>
                  <a:schemeClr val="bg1"/>
                </a:solidFill>
              </a:rPr>
            </a:br>
            <a:r>
              <a:rPr lang="en-US" sz="10800" dirty="0">
                <a:solidFill>
                  <a:schemeClr val="bg1"/>
                </a:solidFill>
              </a:rPr>
              <a:t> </a:t>
            </a:r>
            <a:br>
              <a:rPr lang="en-US" sz="10800" dirty="0"/>
            </a:br>
            <a:r>
              <a:rPr lang="en-US" sz="10800" dirty="0"/>
              <a:t>9</a:t>
            </a:r>
            <a:endParaRPr lang="en-US" sz="10800" dirty="0">
              <a:solidFill>
                <a:schemeClr val="bg1"/>
              </a:solidFill>
            </a:endParaRPr>
          </a:p>
        </p:txBody>
      </p:sp>
      <p:pic>
        <p:nvPicPr>
          <p:cNvPr id="4" name="Bildobjekt 4">
            <a:extLst>
              <a:ext uri="{FF2B5EF4-FFF2-40B4-BE49-F238E27FC236}">
                <a16:creationId xmlns:a16="http://schemas.microsoft.com/office/drawing/2014/main" id="{46ACBCCB-B6DA-4B81-8F45-4165F69BB9A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alphaModFix/>
          </a:blip>
          <a:stretch/>
        </p:blipFill>
        <p:spPr>
          <a:xfrm>
            <a:off x="838199" y="2239982"/>
            <a:ext cx="6548021" cy="4587980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B4F7A7A-25D7-4F93-A21B-7400B69FE6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218198" y="1929384"/>
            <a:ext cx="1135602" cy="1754849"/>
          </a:xfrm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84156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8A7F52-A7A5-4D74-802D-DD74F14C4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7410" y="532502"/>
            <a:ext cx="625111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9600" dirty="0"/>
              <a:t> 10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DDD568"/>
          </a:solidFill>
          <a:ln w="38100" cap="rnd">
            <a:solidFill>
              <a:srgbClr val="DDD568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objekt 4" descr="En bild som visar mässing, musik, inomhus, bord&#10;&#10;Automatiskt genererad beskrivning">
            <a:extLst>
              <a:ext uri="{FF2B5EF4-FFF2-40B4-BE49-F238E27FC236}">
                <a16:creationId xmlns:a16="http://schemas.microsoft.com/office/drawing/2014/main" id="{6B551C08-0AEB-4E75-B01C-34199809D0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37" r="1" b="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34790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2" name="Rectangle 10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9322A4-4F74-4D51-84BA-A37053C8D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sz="5800" dirty="0"/>
            </a:br>
            <a:br>
              <a:rPr lang="en-US" sz="5800" dirty="0"/>
            </a:br>
            <a:r>
              <a:rPr lang="en-US" sz="5800" dirty="0"/>
              <a:t>11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27432"/>
          </a:xfrm>
          <a:custGeom>
            <a:avLst/>
            <a:gdLst>
              <a:gd name="connsiteX0" fmla="*/ 0 w 3255095"/>
              <a:gd name="connsiteY0" fmla="*/ 0 h 27432"/>
              <a:gd name="connsiteX1" fmla="*/ 618468 w 3255095"/>
              <a:gd name="connsiteY1" fmla="*/ 0 h 27432"/>
              <a:gd name="connsiteX2" fmla="*/ 1269487 w 3255095"/>
              <a:gd name="connsiteY2" fmla="*/ 0 h 27432"/>
              <a:gd name="connsiteX3" fmla="*/ 1953057 w 3255095"/>
              <a:gd name="connsiteY3" fmla="*/ 0 h 27432"/>
              <a:gd name="connsiteX4" fmla="*/ 2636627 w 3255095"/>
              <a:gd name="connsiteY4" fmla="*/ 0 h 27432"/>
              <a:gd name="connsiteX5" fmla="*/ 3255095 w 3255095"/>
              <a:gd name="connsiteY5" fmla="*/ 0 h 27432"/>
              <a:gd name="connsiteX6" fmla="*/ 3255095 w 3255095"/>
              <a:gd name="connsiteY6" fmla="*/ 27432 h 27432"/>
              <a:gd name="connsiteX7" fmla="*/ 2538974 w 3255095"/>
              <a:gd name="connsiteY7" fmla="*/ 27432 h 27432"/>
              <a:gd name="connsiteX8" fmla="*/ 1822853 w 3255095"/>
              <a:gd name="connsiteY8" fmla="*/ 27432 h 27432"/>
              <a:gd name="connsiteX9" fmla="*/ 1171834 w 3255095"/>
              <a:gd name="connsiteY9" fmla="*/ 27432 h 27432"/>
              <a:gd name="connsiteX10" fmla="*/ 0 w 3255095"/>
              <a:gd name="connsiteY10" fmla="*/ 27432 h 27432"/>
              <a:gd name="connsiteX11" fmla="*/ 0 w 3255095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27432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3929" y="7395"/>
                  <a:pt x="3255140" y="21864"/>
                  <a:pt x="3255095" y="27432"/>
                </a:cubicBezTo>
                <a:cubicBezTo>
                  <a:pt x="3088545" y="32347"/>
                  <a:pt x="2687475" y="16563"/>
                  <a:pt x="2538974" y="27432"/>
                </a:cubicBezTo>
                <a:cubicBezTo>
                  <a:pt x="2390473" y="38301"/>
                  <a:pt x="2137381" y="185"/>
                  <a:pt x="1822853" y="27432"/>
                </a:cubicBezTo>
                <a:cubicBezTo>
                  <a:pt x="1508325" y="54679"/>
                  <a:pt x="1466437" y="29529"/>
                  <a:pt x="1171834" y="27432"/>
                </a:cubicBezTo>
                <a:cubicBezTo>
                  <a:pt x="877231" y="25335"/>
                  <a:pt x="561097" y="467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55095" h="27432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5288" y="12649"/>
                  <a:pt x="3254107" y="17989"/>
                  <a:pt x="3255095" y="27432"/>
                </a:cubicBezTo>
                <a:cubicBezTo>
                  <a:pt x="3120743" y="25834"/>
                  <a:pt x="2759628" y="51606"/>
                  <a:pt x="2604076" y="27432"/>
                </a:cubicBezTo>
                <a:cubicBezTo>
                  <a:pt x="2448524" y="3258"/>
                  <a:pt x="2184336" y="28743"/>
                  <a:pt x="1887955" y="27432"/>
                </a:cubicBezTo>
                <a:cubicBezTo>
                  <a:pt x="1591574" y="26121"/>
                  <a:pt x="1548845" y="16014"/>
                  <a:pt x="1334589" y="27432"/>
                </a:cubicBezTo>
                <a:cubicBezTo>
                  <a:pt x="1120333" y="38850"/>
                  <a:pt x="996014" y="18806"/>
                  <a:pt x="683570" y="27432"/>
                </a:cubicBezTo>
                <a:cubicBezTo>
                  <a:pt x="371126" y="36058"/>
                  <a:pt x="198687" y="25311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E2B473"/>
          </a:solidFill>
          <a:ln w="38100" cap="rnd">
            <a:solidFill>
              <a:srgbClr val="E2B473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objekt 4" descr="En bild som visar mässing, musik, inomhus, bord&#10;&#10;Automatiskt genererad beskrivning">
            <a:extLst>
              <a:ext uri="{FF2B5EF4-FFF2-40B4-BE49-F238E27FC236}">
                <a16:creationId xmlns:a16="http://schemas.microsoft.com/office/drawing/2014/main" id="{DACAB866-E436-4788-A1ED-E5F6616E64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1202802"/>
            <a:ext cx="7214616" cy="442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13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objekt 4" descr="En bild som visar musik, fiol, orange, sitter&#10;&#10;Automatiskt genererad beskrivning">
            <a:extLst>
              <a:ext uri="{FF2B5EF4-FFF2-40B4-BE49-F238E27FC236}">
                <a16:creationId xmlns:a16="http://schemas.microsoft.com/office/drawing/2014/main" id="{6E9AD48A-0E8F-4024-B028-3231AAFE87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</a:blip>
          <a:srcRect r="6690"/>
          <a:stretch/>
        </p:blipFill>
        <p:spPr>
          <a:xfrm>
            <a:off x="595124" y="124642"/>
            <a:ext cx="1218893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F51725E-A483-43B2-A6F2-C44F502FE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37549"/>
            <a:ext cx="12191999" cy="5058137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EE0A4A-E137-425E-96EC-E4EFBF41F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10800" dirty="0">
                <a:solidFill>
                  <a:schemeClr val="bg1"/>
                </a:solidFill>
              </a:rPr>
              <a:t> 12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9298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7" name="Rectangle 1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882246-FAA3-4DDC-82C0-CF8A7A3F1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098" y="542923"/>
            <a:ext cx="3734014" cy="35661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8000" dirty="0"/>
            </a:br>
            <a:br>
              <a:rPr lang="en-US" sz="8000" dirty="0"/>
            </a:br>
            <a:r>
              <a:rPr lang="en-US" sz="8000" dirty="0"/>
              <a:t>13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27432"/>
          </a:xfrm>
          <a:custGeom>
            <a:avLst/>
            <a:gdLst>
              <a:gd name="connsiteX0" fmla="*/ 0 w 3474720"/>
              <a:gd name="connsiteY0" fmla="*/ 0 h 27432"/>
              <a:gd name="connsiteX1" fmla="*/ 660197 w 3474720"/>
              <a:gd name="connsiteY1" fmla="*/ 0 h 27432"/>
              <a:gd name="connsiteX2" fmla="*/ 1355141 w 3474720"/>
              <a:gd name="connsiteY2" fmla="*/ 0 h 27432"/>
              <a:gd name="connsiteX3" fmla="*/ 2084832 w 3474720"/>
              <a:gd name="connsiteY3" fmla="*/ 0 h 27432"/>
              <a:gd name="connsiteX4" fmla="*/ 2814523 w 3474720"/>
              <a:gd name="connsiteY4" fmla="*/ 0 h 27432"/>
              <a:gd name="connsiteX5" fmla="*/ 3474720 w 3474720"/>
              <a:gd name="connsiteY5" fmla="*/ 0 h 27432"/>
              <a:gd name="connsiteX6" fmla="*/ 3474720 w 3474720"/>
              <a:gd name="connsiteY6" fmla="*/ 27432 h 27432"/>
              <a:gd name="connsiteX7" fmla="*/ 2710282 w 3474720"/>
              <a:gd name="connsiteY7" fmla="*/ 27432 h 27432"/>
              <a:gd name="connsiteX8" fmla="*/ 1945843 w 3474720"/>
              <a:gd name="connsiteY8" fmla="*/ 27432 h 27432"/>
              <a:gd name="connsiteX9" fmla="*/ 1250899 w 3474720"/>
              <a:gd name="connsiteY9" fmla="*/ 27432 h 27432"/>
              <a:gd name="connsiteX10" fmla="*/ 0 w 3474720"/>
              <a:gd name="connsiteY10" fmla="*/ 27432 h 27432"/>
              <a:gd name="connsiteX11" fmla="*/ 0 w 347472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stroke="0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D55232"/>
          </a:solidFill>
          <a:ln w="38100" cap="rnd">
            <a:solidFill>
              <a:srgbClr val="D5523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objekt 4" descr="En bild som visar musik, cello, fiol&#10;&#10;Automatiskt genererad beskrivning">
            <a:extLst>
              <a:ext uri="{FF2B5EF4-FFF2-40B4-BE49-F238E27FC236}">
                <a16:creationId xmlns:a16="http://schemas.microsoft.com/office/drawing/2014/main" id="{7DA38F66-2A79-4792-B296-D3FF5BDEAC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0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659950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68942C-13A7-47D4-BD99-C14AED235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7345" y="532502"/>
            <a:ext cx="625111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sz="9600" dirty="0"/>
            </a:br>
            <a:r>
              <a:rPr lang="en-US" sz="9600" dirty="0"/>
              <a:t>14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CE963C"/>
          </a:solidFill>
          <a:ln w="38100" cap="rnd">
            <a:solidFill>
              <a:srgbClr val="CE963C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objekt 4" descr="En bild som visar musik, kostym, brun, fiol&#10;&#10;Automatiskt genererad beskrivning">
            <a:extLst>
              <a:ext uri="{FF2B5EF4-FFF2-40B4-BE49-F238E27FC236}">
                <a16:creationId xmlns:a16="http://schemas.microsoft.com/office/drawing/2014/main" id="{D038969F-46A1-46A4-ADD1-EF9A7CEFD5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288" r="2180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768667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7" name="Rectangle 10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19D27B-697E-4C7A-892E-187109D6C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sz="5800" dirty="0"/>
            </a:br>
            <a:r>
              <a:rPr lang="en-US" sz="5800" dirty="0"/>
              <a:t>15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27432"/>
          </a:xfrm>
          <a:custGeom>
            <a:avLst/>
            <a:gdLst>
              <a:gd name="connsiteX0" fmla="*/ 0 w 3255095"/>
              <a:gd name="connsiteY0" fmla="*/ 0 h 27432"/>
              <a:gd name="connsiteX1" fmla="*/ 618468 w 3255095"/>
              <a:gd name="connsiteY1" fmla="*/ 0 h 27432"/>
              <a:gd name="connsiteX2" fmla="*/ 1269487 w 3255095"/>
              <a:gd name="connsiteY2" fmla="*/ 0 h 27432"/>
              <a:gd name="connsiteX3" fmla="*/ 1953057 w 3255095"/>
              <a:gd name="connsiteY3" fmla="*/ 0 h 27432"/>
              <a:gd name="connsiteX4" fmla="*/ 2636627 w 3255095"/>
              <a:gd name="connsiteY4" fmla="*/ 0 h 27432"/>
              <a:gd name="connsiteX5" fmla="*/ 3255095 w 3255095"/>
              <a:gd name="connsiteY5" fmla="*/ 0 h 27432"/>
              <a:gd name="connsiteX6" fmla="*/ 3255095 w 3255095"/>
              <a:gd name="connsiteY6" fmla="*/ 27432 h 27432"/>
              <a:gd name="connsiteX7" fmla="*/ 2538974 w 3255095"/>
              <a:gd name="connsiteY7" fmla="*/ 27432 h 27432"/>
              <a:gd name="connsiteX8" fmla="*/ 1822853 w 3255095"/>
              <a:gd name="connsiteY8" fmla="*/ 27432 h 27432"/>
              <a:gd name="connsiteX9" fmla="*/ 1171834 w 3255095"/>
              <a:gd name="connsiteY9" fmla="*/ 27432 h 27432"/>
              <a:gd name="connsiteX10" fmla="*/ 0 w 3255095"/>
              <a:gd name="connsiteY10" fmla="*/ 27432 h 27432"/>
              <a:gd name="connsiteX11" fmla="*/ 0 w 3255095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27432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3929" y="7395"/>
                  <a:pt x="3255140" y="21864"/>
                  <a:pt x="3255095" y="27432"/>
                </a:cubicBezTo>
                <a:cubicBezTo>
                  <a:pt x="3088545" y="32347"/>
                  <a:pt x="2687475" y="16563"/>
                  <a:pt x="2538974" y="27432"/>
                </a:cubicBezTo>
                <a:cubicBezTo>
                  <a:pt x="2390473" y="38301"/>
                  <a:pt x="2137381" y="185"/>
                  <a:pt x="1822853" y="27432"/>
                </a:cubicBezTo>
                <a:cubicBezTo>
                  <a:pt x="1508325" y="54679"/>
                  <a:pt x="1466437" y="29529"/>
                  <a:pt x="1171834" y="27432"/>
                </a:cubicBezTo>
                <a:cubicBezTo>
                  <a:pt x="877231" y="25335"/>
                  <a:pt x="561097" y="467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55095" h="27432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5288" y="12649"/>
                  <a:pt x="3254107" y="17989"/>
                  <a:pt x="3255095" y="27432"/>
                </a:cubicBezTo>
                <a:cubicBezTo>
                  <a:pt x="3120743" y="25834"/>
                  <a:pt x="2759628" y="51606"/>
                  <a:pt x="2604076" y="27432"/>
                </a:cubicBezTo>
                <a:cubicBezTo>
                  <a:pt x="2448524" y="3258"/>
                  <a:pt x="2184336" y="28743"/>
                  <a:pt x="1887955" y="27432"/>
                </a:cubicBezTo>
                <a:cubicBezTo>
                  <a:pt x="1591574" y="26121"/>
                  <a:pt x="1548845" y="16014"/>
                  <a:pt x="1334589" y="27432"/>
                </a:cubicBezTo>
                <a:cubicBezTo>
                  <a:pt x="1120333" y="38850"/>
                  <a:pt x="996014" y="18806"/>
                  <a:pt x="683570" y="27432"/>
                </a:cubicBezTo>
                <a:cubicBezTo>
                  <a:pt x="371126" y="36058"/>
                  <a:pt x="198687" y="25311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AB936E"/>
          </a:solidFill>
          <a:ln w="38100" cap="rnd">
            <a:solidFill>
              <a:srgbClr val="AB936E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objekt 4" descr="En bild som visar sitter, foto, bord, baseball&#10;&#10;Automatiskt genererad beskrivning">
            <a:extLst>
              <a:ext uri="{FF2B5EF4-FFF2-40B4-BE49-F238E27FC236}">
                <a16:creationId xmlns:a16="http://schemas.microsoft.com/office/drawing/2014/main" id="{E97C3401-4D96-47B9-8952-FF43EFCB1A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34622" y="640080"/>
            <a:ext cx="6453963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6770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9596F0-49C7-49ED-8B8D-7761E22FE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dirty="0"/>
            </a:br>
            <a:r>
              <a:rPr lang="en-US" dirty="0"/>
              <a:t>16</a:t>
            </a:r>
            <a:endParaRPr lang="en-US" sz="5800" dirty="0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27432"/>
          </a:xfrm>
          <a:custGeom>
            <a:avLst/>
            <a:gdLst>
              <a:gd name="connsiteX0" fmla="*/ 0 w 3255095"/>
              <a:gd name="connsiteY0" fmla="*/ 0 h 27432"/>
              <a:gd name="connsiteX1" fmla="*/ 618468 w 3255095"/>
              <a:gd name="connsiteY1" fmla="*/ 0 h 27432"/>
              <a:gd name="connsiteX2" fmla="*/ 1269487 w 3255095"/>
              <a:gd name="connsiteY2" fmla="*/ 0 h 27432"/>
              <a:gd name="connsiteX3" fmla="*/ 1953057 w 3255095"/>
              <a:gd name="connsiteY3" fmla="*/ 0 h 27432"/>
              <a:gd name="connsiteX4" fmla="*/ 2636627 w 3255095"/>
              <a:gd name="connsiteY4" fmla="*/ 0 h 27432"/>
              <a:gd name="connsiteX5" fmla="*/ 3255095 w 3255095"/>
              <a:gd name="connsiteY5" fmla="*/ 0 h 27432"/>
              <a:gd name="connsiteX6" fmla="*/ 3255095 w 3255095"/>
              <a:gd name="connsiteY6" fmla="*/ 27432 h 27432"/>
              <a:gd name="connsiteX7" fmla="*/ 2538974 w 3255095"/>
              <a:gd name="connsiteY7" fmla="*/ 27432 h 27432"/>
              <a:gd name="connsiteX8" fmla="*/ 1822853 w 3255095"/>
              <a:gd name="connsiteY8" fmla="*/ 27432 h 27432"/>
              <a:gd name="connsiteX9" fmla="*/ 1171834 w 3255095"/>
              <a:gd name="connsiteY9" fmla="*/ 27432 h 27432"/>
              <a:gd name="connsiteX10" fmla="*/ 0 w 3255095"/>
              <a:gd name="connsiteY10" fmla="*/ 27432 h 27432"/>
              <a:gd name="connsiteX11" fmla="*/ 0 w 3255095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27432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3929" y="7395"/>
                  <a:pt x="3255140" y="21864"/>
                  <a:pt x="3255095" y="27432"/>
                </a:cubicBezTo>
                <a:cubicBezTo>
                  <a:pt x="3088545" y="32347"/>
                  <a:pt x="2687475" y="16563"/>
                  <a:pt x="2538974" y="27432"/>
                </a:cubicBezTo>
                <a:cubicBezTo>
                  <a:pt x="2390473" y="38301"/>
                  <a:pt x="2137381" y="185"/>
                  <a:pt x="1822853" y="27432"/>
                </a:cubicBezTo>
                <a:cubicBezTo>
                  <a:pt x="1508325" y="54679"/>
                  <a:pt x="1466437" y="29529"/>
                  <a:pt x="1171834" y="27432"/>
                </a:cubicBezTo>
                <a:cubicBezTo>
                  <a:pt x="877231" y="25335"/>
                  <a:pt x="561097" y="467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55095" h="27432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5288" y="12649"/>
                  <a:pt x="3254107" y="17989"/>
                  <a:pt x="3255095" y="27432"/>
                </a:cubicBezTo>
                <a:cubicBezTo>
                  <a:pt x="3120743" y="25834"/>
                  <a:pt x="2759628" y="51606"/>
                  <a:pt x="2604076" y="27432"/>
                </a:cubicBezTo>
                <a:cubicBezTo>
                  <a:pt x="2448524" y="3258"/>
                  <a:pt x="2184336" y="28743"/>
                  <a:pt x="1887955" y="27432"/>
                </a:cubicBezTo>
                <a:cubicBezTo>
                  <a:pt x="1591574" y="26121"/>
                  <a:pt x="1548845" y="16014"/>
                  <a:pt x="1334589" y="27432"/>
                </a:cubicBezTo>
                <a:cubicBezTo>
                  <a:pt x="1120333" y="38850"/>
                  <a:pt x="996014" y="18806"/>
                  <a:pt x="683570" y="27432"/>
                </a:cubicBezTo>
                <a:cubicBezTo>
                  <a:pt x="371126" y="36058"/>
                  <a:pt x="198687" y="25311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E1B673"/>
          </a:solidFill>
          <a:ln w="38100" cap="rnd">
            <a:solidFill>
              <a:srgbClr val="E1B673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objekt 4" descr="En bild som visar gitarr&#10;&#10;Automatiskt genererad beskrivning">
            <a:extLst>
              <a:ext uri="{FF2B5EF4-FFF2-40B4-BE49-F238E27FC236}">
                <a16:creationId xmlns:a16="http://schemas.microsoft.com/office/drawing/2014/main" id="{481A6E13-876B-4297-9E18-B5EC5B42E8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6400" y="640080"/>
            <a:ext cx="5550408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723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3" name="Rectangle 11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60DE99-077B-4C5E-BE6D-19CD5A371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759978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 dirty="0"/>
              <a:t> 17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27432"/>
          </a:xfrm>
          <a:custGeom>
            <a:avLst/>
            <a:gdLst>
              <a:gd name="connsiteX0" fmla="*/ 0 w 3291840"/>
              <a:gd name="connsiteY0" fmla="*/ 0 h 27432"/>
              <a:gd name="connsiteX1" fmla="*/ 625450 w 3291840"/>
              <a:gd name="connsiteY1" fmla="*/ 0 h 27432"/>
              <a:gd name="connsiteX2" fmla="*/ 1283818 w 3291840"/>
              <a:gd name="connsiteY2" fmla="*/ 0 h 27432"/>
              <a:gd name="connsiteX3" fmla="*/ 1975104 w 3291840"/>
              <a:gd name="connsiteY3" fmla="*/ 0 h 27432"/>
              <a:gd name="connsiteX4" fmla="*/ 2666390 w 3291840"/>
              <a:gd name="connsiteY4" fmla="*/ 0 h 27432"/>
              <a:gd name="connsiteX5" fmla="*/ 3291840 w 3291840"/>
              <a:gd name="connsiteY5" fmla="*/ 0 h 27432"/>
              <a:gd name="connsiteX6" fmla="*/ 3291840 w 3291840"/>
              <a:gd name="connsiteY6" fmla="*/ 27432 h 27432"/>
              <a:gd name="connsiteX7" fmla="*/ 2567635 w 3291840"/>
              <a:gd name="connsiteY7" fmla="*/ 27432 h 27432"/>
              <a:gd name="connsiteX8" fmla="*/ 1843430 w 3291840"/>
              <a:gd name="connsiteY8" fmla="*/ 27432 h 27432"/>
              <a:gd name="connsiteX9" fmla="*/ 1185062 w 3291840"/>
              <a:gd name="connsiteY9" fmla="*/ 27432 h 27432"/>
              <a:gd name="connsiteX10" fmla="*/ 0 w 3291840"/>
              <a:gd name="connsiteY10" fmla="*/ 27432 h 27432"/>
              <a:gd name="connsiteX11" fmla="*/ 0 w 329184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91840" h="27432" fill="none" extrusionOk="0">
                <a:moveTo>
                  <a:pt x="0" y="0"/>
                </a:moveTo>
                <a:cubicBezTo>
                  <a:pt x="173613" y="5552"/>
                  <a:pt x="489242" y="1770"/>
                  <a:pt x="625450" y="0"/>
                </a:cubicBezTo>
                <a:cubicBezTo>
                  <a:pt x="761658" y="-1770"/>
                  <a:pt x="1015131" y="32079"/>
                  <a:pt x="1283818" y="0"/>
                </a:cubicBezTo>
                <a:cubicBezTo>
                  <a:pt x="1552505" y="-32079"/>
                  <a:pt x="1752773" y="10771"/>
                  <a:pt x="1975104" y="0"/>
                </a:cubicBezTo>
                <a:cubicBezTo>
                  <a:pt x="2197435" y="-10771"/>
                  <a:pt x="2433070" y="21341"/>
                  <a:pt x="2666390" y="0"/>
                </a:cubicBezTo>
                <a:cubicBezTo>
                  <a:pt x="2899710" y="-21341"/>
                  <a:pt x="3028437" y="16612"/>
                  <a:pt x="3291840" y="0"/>
                </a:cubicBezTo>
                <a:cubicBezTo>
                  <a:pt x="3290674" y="7395"/>
                  <a:pt x="3291885" y="21864"/>
                  <a:pt x="3291840" y="27432"/>
                </a:cubicBezTo>
                <a:cubicBezTo>
                  <a:pt x="3043276" y="47012"/>
                  <a:pt x="2921041" y="-3764"/>
                  <a:pt x="2567635" y="27432"/>
                </a:cubicBezTo>
                <a:cubicBezTo>
                  <a:pt x="2214230" y="58628"/>
                  <a:pt x="2189623" y="-3875"/>
                  <a:pt x="1843430" y="27432"/>
                </a:cubicBezTo>
                <a:cubicBezTo>
                  <a:pt x="1497237" y="58739"/>
                  <a:pt x="1492584" y="38324"/>
                  <a:pt x="1185062" y="27432"/>
                </a:cubicBezTo>
                <a:cubicBezTo>
                  <a:pt x="877540" y="16540"/>
                  <a:pt x="313238" y="555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91840" h="27432" stroke="0" extrusionOk="0">
                <a:moveTo>
                  <a:pt x="0" y="0"/>
                </a:moveTo>
                <a:cubicBezTo>
                  <a:pt x="281971" y="23935"/>
                  <a:pt x="485873" y="-14021"/>
                  <a:pt x="625450" y="0"/>
                </a:cubicBezTo>
                <a:cubicBezTo>
                  <a:pt x="765027" y="14021"/>
                  <a:pt x="1048900" y="27914"/>
                  <a:pt x="1185062" y="0"/>
                </a:cubicBezTo>
                <a:cubicBezTo>
                  <a:pt x="1321224" y="-27914"/>
                  <a:pt x="1648252" y="-3988"/>
                  <a:pt x="1909267" y="0"/>
                </a:cubicBezTo>
                <a:cubicBezTo>
                  <a:pt x="2170282" y="3988"/>
                  <a:pt x="2301957" y="25891"/>
                  <a:pt x="2534717" y="0"/>
                </a:cubicBezTo>
                <a:cubicBezTo>
                  <a:pt x="2767477" y="-25891"/>
                  <a:pt x="3078800" y="21500"/>
                  <a:pt x="3291840" y="0"/>
                </a:cubicBezTo>
                <a:cubicBezTo>
                  <a:pt x="3292033" y="12649"/>
                  <a:pt x="3290852" y="17989"/>
                  <a:pt x="3291840" y="27432"/>
                </a:cubicBezTo>
                <a:cubicBezTo>
                  <a:pt x="3120474" y="24858"/>
                  <a:pt x="2816568" y="13777"/>
                  <a:pt x="2633472" y="27432"/>
                </a:cubicBezTo>
                <a:cubicBezTo>
                  <a:pt x="2450376" y="41087"/>
                  <a:pt x="2160769" y="46494"/>
                  <a:pt x="1909267" y="27432"/>
                </a:cubicBezTo>
                <a:cubicBezTo>
                  <a:pt x="1657765" y="8370"/>
                  <a:pt x="1623992" y="18792"/>
                  <a:pt x="1349654" y="27432"/>
                </a:cubicBezTo>
                <a:cubicBezTo>
                  <a:pt x="1075316" y="36072"/>
                  <a:pt x="833426" y="43325"/>
                  <a:pt x="691286" y="27432"/>
                </a:cubicBezTo>
                <a:cubicBezTo>
                  <a:pt x="549146" y="11539"/>
                  <a:pt x="342011" y="33345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FBED5D"/>
          </a:solidFill>
          <a:ln w="38100" cap="rnd">
            <a:solidFill>
              <a:srgbClr val="FBED5D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objekt 5" descr="En bild som visar harpa, utomhus, av trä, vatten&#10;&#10;Automatiskt genererad beskrivning">
            <a:extLst>
              <a:ext uri="{FF2B5EF4-FFF2-40B4-BE49-F238E27FC236}">
                <a16:creationId xmlns:a16="http://schemas.microsoft.com/office/drawing/2014/main" id="{2523E526-0DD5-424D-85A1-A996C988A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576" y="2642616"/>
            <a:ext cx="3895344" cy="3895344"/>
          </a:xfrm>
          <a:prstGeom prst="rect">
            <a:avLst/>
          </a:prstGeom>
        </p:spPr>
      </p:pic>
      <p:pic>
        <p:nvPicPr>
          <p:cNvPr id="4" name="Bildobjekt 4" descr="En bild som visar musik, harpa, inomhus, bord&#10;&#10;Automatiskt genererad beskrivning">
            <a:extLst>
              <a:ext uri="{FF2B5EF4-FFF2-40B4-BE49-F238E27FC236}">
                <a16:creationId xmlns:a16="http://schemas.microsoft.com/office/drawing/2014/main" id="{256474E4-3F80-4EB3-A527-5D005739FF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54496" y="2716477"/>
            <a:ext cx="5614416" cy="374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8554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0">
            <a:extLst>
              <a:ext uri="{FF2B5EF4-FFF2-40B4-BE49-F238E27FC236}">
                <a16:creationId xmlns:a16="http://schemas.microsoft.com/office/drawing/2014/main" id="{AE6A207B-97BE-4DE3-B7BA-6EB713664F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8DC32F-CF7C-4E2A-B992-86E5BFD86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9016" y="640080"/>
            <a:ext cx="3432048" cy="1714065"/>
          </a:xfrm>
        </p:spPr>
        <p:txBody>
          <a:bodyPr anchor="b"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sv-SE" sz="3800" dirty="0"/>
            </a:br>
            <a:br>
              <a:rPr lang="sv-SE" sz="3800" dirty="0"/>
            </a:br>
            <a:br>
              <a:rPr lang="sv-SE" sz="3800" dirty="0"/>
            </a:br>
            <a:r>
              <a:rPr lang="sv-SE" sz="3800" dirty="0"/>
              <a:t>18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016" y="2529151"/>
            <a:ext cx="3376602" cy="18288"/>
          </a:xfrm>
          <a:custGeom>
            <a:avLst/>
            <a:gdLst>
              <a:gd name="connsiteX0" fmla="*/ 0 w 3376602"/>
              <a:gd name="connsiteY0" fmla="*/ 0 h 18288"/>
              <a:gd name="connsiteX1" fmla="*/ 641554 w 3376602"/>
              <a:gd name="connsiteY1" fmla="*/ 0 h 18288"/>
              <a:gd name="connsiteX2" fmla="*/ 1316875 w 3376602"/>
              <a:gd name="connsiteY2" fmla="*/ 0 h 18288"/>
              <a:gd name="connsiteX3" fmla="*/ 2025961 w 3376602"/>
              <a:gd name="connsiteY3" fmla="*/ 0 h 18288"/>
              <a:gd name="connsiteX4" fmla="*/ 2735048 w 3376602"/>
              <a:gd name="connsiteY4" fmla="*/ 0 h 18288"/>
              <a:gd name="connsiteX5" fmla="*/ 3376602 w 3376602"/>
              <a:gd name="connsiteY5" fmla="*/ 0 h 18288"/>
              <a:gd name="connsiteX6" fmla="*/ 3376602 w 3376602"/>
              <a:gd name="connsiteY6" fmla="*/ 18288 h 18288"/>
              <a:gd name="connsiteX7" fmla="*/ 2633750 w 3376602"/>
              <a:gd name="connsiteY7" fmla="*/ 18288 h 18288"/>
              <a:gd name="connsiteX8" fmla="*/ 1890897 w 3376602"/>
              <a:gd name="connsiteY8" fmla="*/ 18288 h 18288"/>
              <a:gd name="connsiteX9" fmla="*/ 1215577 w 3376602"/>
              <a:gd name="connsiteY9" fmla="*/ 18288 h 18288"/>
              <a:gd name="connsiteX10" fmla="*/ 0 w 3376602"/>
              <a:gd name="connsiteY10" fmla="*/ 18288 h 18288"/>
              <a:gd name="connsiteX11" fmla="*/ 0 w 3376602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76602" h="18288" fill="none" extrusionOk="0">
                <a:moveTo>
                  <a:pt x="0" y="0"/>
                </a:moveTo>
                <a:cubicBezTo>
                  <a:pt x="154337" y="-26787"/>
                  <a:pt x="393692" y="25344"/>
                  <a:pt x="641554" y="0"/>
                </a:cubicBezTo>
                <a:cubicBezTo>
                  <a:pt x="889416" y="-25344"/>
                  <a:pt x="1078313" y="12271"/>
                  <a:pt x="1316875" y="0"/>
                </a:cubicBezTo>
                <a:cubicBezTo>
                  <a:pt x="1555437" y="-12271"/>
                  <a:pt x="1698513" y="30110"/>
                  <a:pt x="2025961" y="0"/>
                </a:cubicBezTo>
                <a:cubicBezTo>
                  <a:pt x="2353409" y="-30110"/>
                  <a:pt x="2474986" y="1722"/>
                  <a:pt x="2735048" y="0"/>
                </a:cubicBezTo>
                <a:cubicBezTo>
                  <a:pt x="2995110" y="-1722"/>
                  <a:pt x="3097437" y="28961"/>
                  <a:pt x="3376602" y="0"/>
                </a:cubicBezTo>
                <a:cubicBezTo>
                  <a:pt x="3375893" y="8157"/>
                  <a:pt x="3376189" y="12125"/>
                  <a:pt x="3376602" y="18288"/>
                </a:cubicBezTo>
                <a:cubicBezTo>
                  <a:pt x="3037458" y="40377"/>
                  <a:pt x="2857195" y="34928"/>
                  <a:pt x="2633750" y="18288"/>
                </a:cubicBezTo>
                <a:cubicBezTo>
                  <a:pt x="2410305" y="1648"/>
                  <a:pt x="2066994" y="17360"/>
                  <a:pt x="1890897" y="18288"/>
                </a:cubicBezTo>
                <a:cubicBezTo>
                  <a:pt x="1714800" y="19216"/>
                  <a:pt x="1521080" y="47858"/>
                  <a:pt x="1215577" y="18288"/>
                </a:cubicBezTo>
                <a:cubicBezTo>
                  <a:pt x="910074" y="-11282"/>
                  <a:pt x="278912" y="61767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376602" h="18288" stroke="0" extrusionOk="0">
                <a:moveTo>
                  <a:pt x="0" y="0"/>
                </a:moveTo>
                <a:cubicBezTo>
                  <a:pt x="304565" y="-9016"/>
                  <a:pt x="402571" y="29762"/>
                  <a:pt x="641554" y="0"/>
                </a:cubicBezTo>
                <a:cubicBezTo>
                  <a:pt x="880537" y="-29762"/>
                  <a:pt x="963871" y="-12492"/>
                  <a:pt x="1215577" y="0"/>
                </a:cubicBezTo>
                <a:cubicBezTo>
                  <a:pt x="1467283" y="12492"/>
                  <a:pt x="1723274" y="15353"/>
                  <a:pt x="1958429" y="0"/>
                </a:cubicBezTo>
                <a:cubicBezTo>
                  <a:pt x="2193584" y="-15353"/>
                  <a:pt x="2347125" y="7922"/>
                  <a:pt x="2599984" y="0"/>
                </a:cubicBezTo>
                <a:cubicBezTo>
                  <a:pt x="2852843" y="-7922"/>
                  <a:pt x="3186422" y="-30763"/>
                  <a:pt x="3376602" y="0"/>
                </a:cubicBezTo>
                <a:cubicBezTo>
                  <a:pt x="3376338" y="4493"/>
                  <a:pt x="3376986" y="9472"/>
                  <a:pt x="3376602" y="18288"/>
                </a:cubicBezTo>
                <a:cubicBezTo>
                  <a:pt x="3080522" y="-5475"/>
                  <a:pt x="3038559" y="47323"/>
                  <a:pt x="2701282" y="18288"/>
                </a:cubicBezTo>
                <a:cubicBezTo>
                  <a:pt x="2364005" y="-10747"/>
                  <a:pt x="2245031" y="49099"/>
                  <a:pt x="1958429" y="18288"/>
                </a:cubicBezTo>
                <a:cubicBezTo>
                  <a:pt x="1671827" y="-12523"/>
                  <a:pt x="1619741" y="31109"/>
                  <a:pt x="1384407" y="18288"/>
                </a:cubicBezTo>
                <a:cubicBezTo>
                  <a:pt x="1149073" y="5467"/>
                  <a:pt x="947712" y="-11758"/>
                  <a:pt x="709086" y="18288"/>
                </a:cubicBezTo>
                <a:cubicBezTo>
                  <a:pt x="470460" y="48334"/>
                  <a:pt x="186882" y="50183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rgbClr val="D0A155"/>
          </a:solidFill>
          <a:ln w="38100" cap="rnd">
            <a:solidFill>
              <a:srgbClr val="D0A155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ontent Placeholder 7">
            <a:extLst>
              <a:ext uri="{FF2B5EF4-FFF2-40B4-BE49-F238E27FC236}">
                <a16:creationId xmlns:a16="http://schemas.microsoft.com/office/drawing/2014/main" id="{53243BC2-282B-4C21-8EFE-A052379B09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9016" y="2803470"/>
            <a:ext cx="1938262" cy="90118"/>
          </a:xfrm>
        </p:spPr>
        <p:txBody>
          <a:bodyPr anchor="t">
            <a:normAutofit fontScale="25000" lnSpcReduction="20000"/>
          </a:bodyPr>
          <a:lstStyle/>
          <a:p>
            <a:pPr marL="0" indent="0">
              <a:buNone/>
            </a:pPr>
            <a:endParaRPr lang="en-US" sz="24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Ink 14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6436237" y="1971579"/>
              <a:ext cx="360" cy="2160"/>
            </p14:xfrm>
          </p:contentPart>
        </mc:Choice>
        <mc:Fallback xmlns="">
          <p:pic>
            <p:nvPicPr>
              <p:cNvPr id="23" name="Ink 14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18237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Bildobjekt 4" descr="En bild som visar inomhus, bord, timpani, stol&#10;&#10;Automatiskt genererad beskrivning">
            <a:extLst>
              <a:ext uri="{FF2B5EF4-FFF2-40B4-BE49-F238E27FC236}">
                <a16:creationId xmlns:a16="http://schemas.microsoft.com/office/drawing/2014/main" id="{C00B66F0-3DBB-402D-8A84-D1F3E92C4A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830" y="1146009"/>
            <a:ext cx="6790178" cy="354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549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7" name="Rectangle 10">
            <a:extLst>
              <a:ext uri="{FF2B5EF4-FFF2-40B4-BE49-F238E27FC236}">
                <a16:creationId xmlns:a16="http://schemas.microsoft.com/office/drawing/2014/main" id="{76906711-0AFB-47DD-A4B6-4E94B38B8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12">
            <a:extLst>
              <a:ext uri="{FF2B5EF4-FFF2-40B4-BE49-F238E27FC236}">
                <a16:creationId xmlns:a16="http://schemas.microsoft.com/office/drawing/2014/main" id="{AA91F649-894C-41F6-A21D-3D1AC558E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877832"/>
          </a:xfrm>
          <a:custGeom>
            <a:avLst/>
            <a:gdLst>
              <a:gd name="connsiteX0" fmla="*/ 6789701 w 12192000"/>
              <a:gd name="connsiteY0" fmla="*/ 2809623 h 2877832"/>
              <a:gd name="connsiteX1" fmla="*/ 6788702 w 12192000"/>
              <a:gd name="connsiteY1" fmla="*/ 2809701 h 2877832"/>
              <a:gd name="connsiteX2" fmla="*/ 6788476 w 12192000"/>
              <a:gd name="connsiteY2" fmla="*/ 2810235 h 2877832"/>
              <a:gd name="connsiteX3" fmla="*/ 0 w 12192000"/>
              <a:gd name="connsiteY3" fmla="*/ 0 h 2877832"/>
              <a:gd name="connsiteX4" fmla="*/ 12192000 w 12192000"/>
              <a:gd name="connsiteY4" fmla="*/ 0 h 2877832"/>
              <a:gd name="connsiteX5" fmla="*/ 12192000 w 12192000"/>
              <a:gd name="connsiteY5" fmla="*/ 1915388 h 2877832"/>
              <a:gd name="connsiteX6" fmla="*/ 12061096 w 12192000"/>
              <a:gd name="connsiteY6" fmla="*/ 1954428 h 2877832"/>
              <a:gd name="connsiteX7" fmla="*/ 11676800 w 12192000"/>
              <a:gd name="connsiteY7" fmla="*/ 2058003 h 2877832"/>
              <a:gd name="connsiteX8" fmla="*/ 10425355 w 12192000"/>
              <a:gd name="connsiteY8" fmla="*/ 2341542 h 2877832"/>
              <a:gd name="connsiteX9" fmla="*/ 9424022 w 12192000"/>
              <a:gd name="connsiteY9" fmla="*/ 2516704 h 2877832"/>
              <a:gd name="connsiteX10" fmla="*/ 8458419 w 12192000"/>
              <a:gd name="connsiteY10" fmla="*/ 2650405 h 2877832"/>
              <a:gd name="connsiteX11" fmla="*/ 7715970 w 12192000"/>
              <a:gd name="connsiteY11" fmla="*/ 2730352 h 2877832"/>
              <a:gd name="connsiteX12" fmla="*/ 6951716 w 12192000"/>
              <a:gd name="connsiteY12" fmla="*/ 2796132 h 2877832"/>
              <a:gd name="connsiteX13" fmla="*/ 6936303 w 12192000"/>
              <a:gd name="connsiteY13" fmla="*/ 2798203 h 2877832"/>
              <a:gd name="connsiteX14" fmla="*/ 6790448 w 12192000"/>
              <a:gd name="connsiteY14" fmla="*/ 2809564 h 2877832"/>
              <a:gd name="connsiteX15" fmla="*/ 6799941 w 12192000"/>
              <a:gd name="connsiteY15" fmla="*/ 2811384 h 2877832"/>
              <a:gd name="connsiteX16" fmla="*/ 6835432 w 12192000"/>
              <a:gd name="connsiteY16" fmla="*/ 2809677 h 2877832"/>
              <a:gd name="connsiteX17" fmla="*/ 6884003 w 12192000"/>
              <a:gd name="connsiteY17" fmla="*/ 2806699 h 2877832"/>
              <a:gd name="connsiteX18" fmla="*/ 7578771 w 12192000"/>
              <a:gd name="connsiteY18" fmla="*/ 2774172 h 2877832"/>
              <a:gd name="connsiteX19" fmla="*/ 8623845 w 12192000"/>
              <a:gd name="connsiteY19" fmla="*/ 2687275 h 2877832"/>
              <a:gd name="connsiteX20" fmla="*/ 9479970 w 12192000"/>
              <a:gd name="connsiteY20" fmla="*/ 2583369 h 2877832"/>
              <a:gd name="connsiteX21" fmla="*/ 10629308 w 12192000"/>
              <a:gd name="connsiteY21" fmla="*/ 2389212 h 2877832"/>
              <a:gd name="connsiteX22" fmla="*/ 11998498 w 12192000"/>
              <a:gd name="connsiteY22" fmla="*/ 2063218 h 2877832"/>
              <a:gd name="connsiteX23" fmla="*/ 12192000 w 12192000"/>
              <a:gd name="connsiteY23" fmla="*/ 2006219 h 2877832"/>
              <a:gd name="connsiteX24" fmla="*/ 12192000 w 12192000"/>
              <a:gd name="connsiteY24" fmla="*/ 2060956 h 2877832"/>
              <a:gd name="connsiteX25" fmla="*/ 11829257 w 12192000"/>
              <a:gd name="connsiteY25" fmla="*/ 2166255 h 2877832"/>
              <a:gd name="connsiteX26" fmla="*/ 10939183 w 12192000"/>
              <a:gd name="connsiteY26" fmla="*/ 2380770 h 2877832"/>
              <a:gd name="connsiteX27" fmla="*/ 9985530 w 12192000"/>
              <a:gd name="connsiteY27" fmla="*/ 2560775 h 2877832"/>
              <a:gd name="connsiteX28" fmla="*/ 9186882 w 12192000"/>
              <a:gd name="connsiteY28" fmla="*/ 2676722 h 2877832"/>
              <a:gd name="connsiteX29" fmla="*/ 8578198 w 12192000"/>
              <a:gd name="connsiteY29" fmla="*/ 2746241 h 2877832"/>
              <a:gd name="connsiteX30" fmla="*/ 7864358 w 12192000"/>
              <a:gd name="connsiteY30" fmla="*/ 2807692 h 2877832"/>
              <a:gd name="connsiteX31" fmla="*/ 6935502 w 12192000"/>
              <a:gd name="connsiteY31" fmla="*/ 2859086 h 2877832"/>
              <a:gd name="connsiteX32" fmla="*/ 6477750 w 12192000"/>
              <a:gd name="connsiteY32" fmla="*/ 2872989 h 2877832"/>
              <a:gd name="connsiteX33" fmla="*/ 6362294 w 12192000"/>
              <a:gd name="connsiteY33" fmla="*/ 2877832 h 2877832"/>
              <a:gd name="connsiteX34" fmla="*/ 6057129 w 12192000"/>
              <a:gd name="connsiteY34" fmla="*/ 2877832 h 2877832"/>
              <a:gd name="connsiteX35" fmla="*/ 5977784 w 12192000"/>
              <a:gd name="connsiteY35" fmla="*/ 2873238 h 2877832"/>
              <a:gd name="connsiteX36" fmla="*/ 5265087 w 12192000"/>
              <a:gd name="connsiteY36" fmla="*/ 2836989 h 2877832"/>
              <a:gd name="connsiteX37" fmla="*/ 4346277 w 12192000"/>
              <a:gd name="connsiteY37" fmla="*/ 2774919 h 2877832"/>
              <a:gd name="connsiteX38" fmla="*/ 3373045 w 12192000"/>
              <a:gd name="connsiteY38" fmla="*/ 2676350 h 2877832"/>
              <a:gd name="connsiteX39" fmla="*/ 2362173 w 12192000"/>
              <a:gd name="connsiteY39" fmla="*/ 2557423 h 2877832"/>
              <a:gd name="connsiteX40" fmla="*/ 1233178 w 12192000"/>
              <a:gd name="connsiteY40" fmla="*/ 2384247 h 2877832"/>
              <a:gd name="connsiteX41" fmla="*/ 68500 w 12192000"/>
              <a:gd name="connsiteY41" fmla="*/ 2144540 h 2877832"/>
              <a:gd name="connsiteX42" fmla="*/ 0 w 12192000"/>
              <a:gd name="connsiteY42" fmla="*/ 2127185 h 2877832"/>
              <a:gd name="connsiteX43" fmla="*/ 0 w 12192000"/>
              <a:gd name="connsiteY43" fmla="*/ 2070696 h 2877832"/>
              <a:gd name="connsiteX44" fmla="*/ 72441 w 12192000"/>
              <a:gd name="connsiteY44" fmla="*/ 2089473 h 2877832"/>
              <a:gd name="connsiteX45" fmla="*/ 600716 w 12192000"/>
              <a:gd name="connsiteY45" fmla="*/ 2207843 h 2877832"/>
              <a:gd name="connsiteX46" fmla="*/ 1769512 w 12192000"/>
              <a:gd name="connsiteY46" fmla="*/ 2418011 h 2877832"/>
              <a:gd name="connsiteX47" fmla="*/ 2613554 w 12192000"/>
              <a:gd name="connsiteY47" fmla="*/ 2534953 h 2877832"/>
              <a:gd name="connsiteX48" fmla="*/ 2581134 w 12192000"/>
              <a:gd name="connsiteY48" fmla="*/ 2525022 h 2877832"/>
              <a:gd name="connsiteX49" fmla="*/ 1112635 w 12192000"/>
              <a:gd name="connsiteY49" fmla="*/ 2192325 h 2877832"/>
              <a:gd name="connsiteX50" fmla="*/ 420412 w 12192000"/>
              <a:gd name="connsiteY50" fmla="*/ 1992892 h 2877832"/>
              <a:gd name="connsiteX51" fmla="*/ 0 w 12192000"/>
              <a:gd name="connsiteY51" fmla="*/ 1853975 h 287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2877832">
                <a:moveTo>
                  <a:pt x="6789701" y="2809623"/>
                </a:moveTo>
                <a:lnTo>
                  <a:pt x="6788702" y="2809701"/>
                </a:lnTo>
                <a:lnTo>
                  <a:pt x="6788476" y="281023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1915388"/>
                </a:lnTo>
                <a:lnTo>
                  <a:pt x="12061096" y="1954428"/>
                </a:lnTo>
                <a:cubicBezTo>
                  <a:pt x="11933500" y="1990642"/>
                  <a:pt x="11805390" y="2025171"/>
                  <a:pt x="11676800" y="2058003"/>
                </a:cubicBezTo>
                <a:cubicBezTo>
                  <a:pt x="11262789" y="2165510"/>
                  <a:pt x="10845343" y="2259112"/>
                  <a:pt x="10425355" y="2341542"/>
                </a:cubicBezTo>
                <a:cubicBezTo>
                  <a:pt x="10092810" y="2406753"/>
                  <a:pt x="9759033" y="2465150"/>
                  <a:pt x="9424022" y="2516704"/>
                </a:cubicBezTo>
                <a:cubicBezTo>
                  <a:pt x="9102997" y="2566361"/>
                  <a:pt x="8781133" y="2610928"/>
                  <a:pt x="8458419" y="2650405"/>
                </a:cubicBezTo>
                <a:cubicBezTo>
                  <a:pt x="8211360" y="2680571"/>
                  <a:pt x="7963792" y="2706144"/>
                  <a:pt x="7715970" y="2730352"/>
                </a:cubicBezTo>
                <a:lnTo>
                  <a:pt x="6951716" y="2796132"/>
                </a:lnTo>
                <a:lnTo>
                  <a:pt x="6936303" y="2798203"/>
                </a:lnTo>
                <a:lnTo>
                  <a:pt x="6790448" y="2809564"/>
                </a:lnTo>
                <a:lnTo>
                  <a:pt x="6799941" y="2811384"/>
                </a:lnTo>
                <a:cubicBezTo>
                  <a:pt x="6811623" y="2811850"/>
                  <a:pt x="6823734" y="2809677"/>
                  <a:pt x="6835432" y="2809677"/>
                </a:cubicBezTo>
                <a:cubicBezTo>
                  <a:pt x="6851580" y="2809677"/>
                  <a:pt x="6867729" y="2807070"/>
                  <a:pt x="6884003" y="2806699"/>
                </a:cubicBezTo>
                <a:cubicBezTo>
                  <a:pt x="7115805" y="2801237"/>
                  <a:pt x="7347351" y="2789070"/>
                  <a:pt x="7578771" y="2774172"/>
                </a:cubicBezTo>
                <a:cubicBezTo>
                  <a:pt x="7927552" y="2751704"/>
                  <a:pt x="8276080" y="2723525"/>
                  <a:pt x="8623845" y="2687275"/>
                </a:cubicBezTo>
                <a:cubicBezTo>
                  <a:pt x="8909939" y="2657977"/>
                  <a:pt x="9195310" y="2623342"/>
                  <a:pt x="9479970" y="2583369"/>
                </a:cubicBezTo>
                <a:cubicBezTo>
                  <a:pt x="9864901" y="2528995"/>
                  <a:pt x="10248014" y="2464281"/>
                  <a:pt x="10629308" y="2389212"/>
                </a:cubicBezTo>
                <a:cubicBezTo>
                  <a:pt x="11090114" y="2298092"/>
                  <a:pt x="11546975" y="2190586"/>
                  <a:pt x="11998498" y="2063218"/>
                </a:cubicBezTo>
                <a:lnTo>
                  <a:pt x="12192000" y="2006219"/>
                </a:lnTo>
                <a:lnTo>
                  <a:pt x="12192000" y="2060956"/>
                </a:lnTo>
                <a:lnTo>
                  <a:pt x="11829257" y="2166255"/>
                </a:lnTo>
                <a:cubicBezTo>
                  <a:pt x="11534769" y="2245952"/>
                  <a:pt x="11238120" y="2316838"/>
                  <a:pt x="10939183" y="2380770"/>
                </a:cubicBezTo>
                <a:cubicBezTo>
                  <a:pt x="10622824" y="2448552"/>
                  <a:pt x="10304941" y="2508549"/>
                  <a:pt x="9985530" y="2560775"/>
                </a:cubicBezTo>
                <a:cubicBezTo>
                  <a:pt x="9720036" y="2604224"/>
                  <a:pt x="9453814" y="2642869"/>
                  <a:pt x="9186882" y="2676722"/>
                </a:cubicBezTo>
                <a:cubicBezTo>
                  <a:pt x="8984197" y="2702296"/>
                  <a:pt x="8781514" y="2726379"/>
                  <a:pt x="8578198" y="2746241"/>
                </a:cubicBezTo>
                <a:cubicBezTo>
                  <a:pt x="8340547" y="2768961"/>
                  <a:pt x="8102644" y="2790436"/>
                  <a:pt x="7864358" y="2807692"/>
                </a:cubicBezTo>
                <a:cubicBezTo>
                  <a:pt x="7554994" y="2830036"/>
                  <a:pt x="7245502" y="2847914"/>
                  <a:pt x="6935502" y="2859086"/>
                </a:cubicBezTo>
                <a:cubicBezTo>
                  <a:pt x="6782917" y="2864549"/>
                  <a:pt x="6630334" y="2868397"/>
                  <a:pt x="6477750" y="2872989"/>
                </a:cubicBezTo>
                <a:cubicBezTo>
                  <a:pt x="6439195" y="2870905"/>
                  <a:pt x="6400529" y="2872530"/>
                  <a:pt x="6362294" y="2877832"/>
                </a:cubicBezTo>
                <a:lnTo>
                  <a:pt x="6057129" y="2877832"/>
                </a:lnTo>
                <a:lnTo>
                  <a:pt x="5977784" y="2873238"/>
                </a:lnTo>
                <a:cubicBezTo>
                  <a:pt x="5740261" y="2860825"/>
                  <a:pt x="5502739" y="2847046"/>
                  <a:pt x="5265087" y="2836989"/>
                </a:cubicBezTo>
                <a:cubicBezTo>
                  <a:pt x="4958267" y="2824573"/>
                  <a:pt x="4651826" y="2804093"/>
                  <a:pt x="4346277" y="2774919"/>
                </a:cubicBezTo>
                <a:cubicBezTo>
                  <a:pt x="4021654" y="2744007"/>
                  <a:pt x="3697795" y="2709372"/>
                  <a:pt x="3373045" y="2676350"/>
                </a:cubicBezTo>
                <a:cubicBezTo>
                  <a:pt x="3035412" y="2642088"/>
                  <a:pt x="2698456" y="2602449"/>
                  <a:pt x="2362173" y="2557423"/>
                </a:cubicBezTo>
                <a:cubicBezTo>
                  <a:pt x="1984692" y="2507270"/>
                  <a:pt x="1608364" y="2449544"/>
                  <a:pt x="1233178" y="2384247"/>
                </a:cubicBezTo>
                <a:cubicBezTo>
                  <a:pt x="842181" y="2315534"/>
                  <a:pt x="453758" y="2237046"/>
                  <a:pt x="68500" y="2144540"/>
                </a:cubicBezTo>
                <a:lnTo>
                  <a:pt x="0" y="2127185"/>
                </a:lnTo>
                <a:lnTo>
                  <a:pt x="0" y="2070696"/>
                </a:lnTo>
                <a:lnTo>
                  <a:pt x="72441" y="2089473"/>
                </a:lnTo>
                <a:cubicBezTo>
                  <a:pt x="247961" y="2131651"/>
                  <a:pt x="424164" y="2170911"/>
                  <a:pt x="600716" y="2207843"/>
                </a:cubicBezTo>
                <a:cubicBezTo>
                  <a:pt x="988279" y="2288657"/>
                  <a:pt x="1378133" y="2357555"/>
                  <a:pt x="1769512" y="2418011"/>
                </a:cubicBezTo>
                <a:cubicBezTo>
                  <a:pt x="2052426" y="2461587"/>
                  <a:pt x="2335725" y="2501684"/>
                  <a:pt x="2613554" y="2534953"/>
                </a:cubicBezTo>
                <a:cubicBezTo>
                  <a:pt x="2605544" y="2537560"/>
                  <a:pt x="2594611" y="2527504"/>
                  <a:pt x="2581134" y="2525022"/>
                </a:cubicBezTo>
                <a:cubicBezTo>
                  <a:pt x="2087178" y="2433070"/>
                  <a:pt x="1597684" y="2322177"/>
                  <a:pt x="1112635" y="2192325"/>
                </a:cubicBezTo>
                <a:cubicBezTo>
                  <a:pt x="880453" y="2130254"/>
                  <a:pt x="649713" y="2063776"/>
                  <a:pt x="420412" y="1992892"/>
                </a:cubicBezTo>
                <a:lnTo>
                  <a:pt x="0" y="1853975"/>
                </a:lnTo>
                <a:close/>
              </a:path>
            </a:pathLst>
          </a:custGeom>
          <a:solidFill>
            <a:srgbClr val="B19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56037404-66BD-46B5-9323-1B5313196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1753266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objekt 4" descr="En bild som visar musik, mässing, par&#10;&#10;Automatiskt genererad beskrivning">
            <a:extLst>
              <a:ext uri="{FF2B5EF4-FFF2-40B4-BE49-F238E27FC236}">
                <a16:creationId xmlns:a16="http://schemas.microsoft.com/office/drawing/2014/main" id="{4BA3C397-D018-480B-BFBA-D75716F8FA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2686" y="3580425"/>
            <a:ext cx="10118598" cy="1618975"/>
          </a:xfrm>
          <a:prstGeom prst="rect">
            <a:avLst/>
          </a:prstGeom>
        </p:spPr>
      </p:pic>
      <p:sp>
        <p:nvSpPr>
          <p:cNvPr id="5" name="Rubrik 4">
            <a:extLst>
              <a:ext uri="{FF2B5EF4-FFF2-40B4-BE49-F238E27FC236}">
                <a16:creationId xmlns:a16="http://schemas.microsoft.com/office/drawing/2014/main" id="{C59BE2B9-7F1B-436D-8A49-77FF2CC4E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684" y="3330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sv-SE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60011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7" name="Rectangle 10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AE40AC-D1CE-4935-A8D6-0B6F95D3C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sz="5800" dirty="0"/>
            </a:br>
            <a:br>
              <a:rPr lang="en-US" sz="5800" dirty="0"/>
            </a:br>
            <a:r>
              <a:rPr lang="en-US" sz="5800" dirty="0"/>
              <a:t>19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27432"/>
          </a:xfrm>
          <a:custGeom>
            <a:avLst/>
            <a:gdLst>
              <a:gd name="connsiteX0" fmla="*/ 0 w 3255095"/>
              <a:gd name="connsiteY0" fmla="*/ 0 h 27432"/>
              <a:gd name="connsiteX1" fmla="*/ 618468 w 3255095"/>
              <a:gd name="connsiteY1" fmla="*/ 0 h 27432"/>
              <a:gd name="connsiteX2" fmla="*/ 1269487 w 3255095"/>
              <a:gd name="connsiteY2" fmla="*/ 0 h 27432"/>
              <a:gd name="connsiteX3" fmla="*/ 1953057 w 3255095"/>
              <a:gd name="connsiteY3" fmla="*/ 0 h 27432"/>
              <a:gd name="connsiteX4" fmla="*/ 2636627 w 3255095"/>
              <a:gd name="connsiteY4" fmla="*/ 0 h 27432"/>
              <a:gd name="connsiteX5" fmla="*/ 3255095 w 3255095"/>
              <a:gd name="connsiteY5" fmla="*/ 0 h 27432"/>
              <a:gd name="connsiteX6" fmla="*/ 3255095 w 3255095"/>
              <a:gd name="connsiteY6" fmla="*/ 27432 h 27432"/>
              <a:gd name="connsiteX7" fmla="*/ 2538974 w 3255095"/>
              <a:gd name="connsiteY7" fmla="*/ 27432 h 27432"/>
              <a:gd name="connsiteX8" fmla="*/ 1822853 w 3255095"/>
              <a:gd name="connsiteY8" fmla="*/ 27432 h 27432"/>
              <a:gd name="connsiteX9" fmla="*/ 1171834 w 3255095"/>
              <a:gd name="connsiteY9" fmla="*/ 27432 h 27432"/>
              <a:gd name="connsiteX10" fmla="*/ 0 w 3255095"/>
              <a:gd name="connsiteY10" fmla="*/ 27432 h 27432"/>
              <a:gd name="connsiteX11" fmla="*/ 0 w 3255095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27432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3929" y="7395"/>
                  <a:pt x="3255140" y="21864"/>
                  <a:pt x="3255095" y="27432"/>
                </a:cubicBezTo>
                <a:cubicBezTo>
                  <a:pt x="3088545" y="32347"/>
                  <a:pt x="2687475" y="16563"/>
                  <a:pt x="2538974" y="27432"/>
                </a:cubicBezTo>
                <a:cubicBezTo>
                  <a:pt x="2390473" y="38301"/>
                  <a:pt x="2137381" y="185"/>
                  <a:pt x="1822853" y="27432"/>
                </a:cubicBezTo>
                <a:cubicBezTo>
                  <a:pt x="1508325" y="54679"/>
                  <a:pt x="1466437" y="29529"/>
                  <a:pt x="1171834" y="27432"/>
                </a:cubicBezTo>
                <a:cubicBezTo>
                  <a:pt x="877231" y="25335"/>
                  <a:pt x="561097" y="467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55095" h="27432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5288" y="12649"/>
                  <a:pt x="3254107" y="17989"/>
                  <a:pt x="3255095" y="27432"/>
                </a:cubicBezTo>
                <a:cubicBezTo>
                  <a:pt x="3120743" y="25834"/>
                  <a:pt x="2759628" y="51606"/>
                  <a:pt x="2604076" y="27432"/>
                </a:cubicBezTo>
                <a:cubicBezTo>
                  <a:pt x="2448524" y="3258"/>
                  <a:pt x="2184336" y="28743"/>
                  <a:pt x="1887955" y="27432"/>
                </a:cubicBezTo>
                <a:cubicBezTo>
                  <a:pt x="1591574" y="26121"/>
                  <a:pt x="1548845" y="16014"/>
                  <a:pt x="1334589" y="27432"/>
                </a:cubicBezTo>
                <a:cubicBezTo>
                  <a:pt x="1120333" y="38850"/>
                  <a:pt x="996014" y="18806"/>
                  <a:pt x="683570" y="27432"/>
                </a:cubicBezTo>
                <a:cubicBezTo>
                  <a:pt x="371126" y="36058"/>
                  <a:pt x="198687" y="25311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DDAF75"/>
          </a:solidFill>
          <a:ln w="38100" cap="rnd">
            <a:solidFill>
              <a:srgbClr val="DDAF75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objekt 4" descr="En bild som visar musik&#10;&#10;Automatiskt genererad beskrivning">
            <a:extLst>
              <a:ext uri="{FF2B5EF4-FFF2-40B4-BE49-F238E27FC236}">
                <a16:creationId xmlns:a16="http://schemas.microsoft.com/office/drawing/2014/main" id="{91521CD5-3526-4499-AADD-5FB17EEDAD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57790" y="640080"/>
            <a:ext cx="6607628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561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10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504C57-EC9D-4D89-9A20-EA9470A10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0306"/>
            <a:ext cx="6251110" cy="178308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sv-SE" sz="6100" dirty="0"/>
              <a:t> 20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6E10BED-2277-46FD-AEFA-F986D7705E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Bildobjekt 4" descr="En bild som visar inomhus, bord, sitter, brun&#10;&#10;Automatiskt genererad beskrivning">
            <a:extLst>
              <a:ext uri="{FF2B5EF4-FFF2-40B4-BE49-F238E27FC236}">
                <a16:creationId xmlns:a16="http://schemas.microsoft.com/office/drawing/2014/main" id="{9716F836-3246-4EAC-BD0E-E738E87282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3550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179701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C2F7F9-84F0-4DC0-984F-1DC806207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278" y="661975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800" dirty="0"/>
              <a:t> </a:t>
            </a:r>
            <a:br>
              <a:rPr lang="en-US" sz="5800" dirty="0"/>
            </a:br>
            <a:br>
              <a:rPr lang="en-US" sz="5800" dirty="0"/>
            </a:br>
            <a:r>
              <a:rPr lang="en-US" sz="5800" dirty="0"/>
              <a:t>21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27432"/>
          </a:xfrm>
          <a:custGeom>
            <a:avLst/>
            <a:gdLst>
              <a:gd name="connsiteX0" fmla="*/ 0 w 3255095"/>
              <a:gd name="connsiteY0" fmla="*/ 0 h 27432"/>
              <a:gd name="connsiteX1" fmla="*/ 618468 w 3255095"/>
              <a:gd name="connsiteY1" fmla="*/ 0 h 27432"/>
              <a:gd name="connsiteX2" fmla="*/ 1269487 w 3255095"/>
              <a:gd name="connsiteY2" fmla="*/ 0 h 27432"/>
              <a:gd name="connsiteX3" fmla="*/ 1953057 w 3255095"/>
              <a:gd name="connsiteY3" fmla="*/ 0 h 27432"/>
              <a:gd name="connsiteX4" fmla="*/ 2636627 w 3255095"/>
              <a:gd name="connsiteY4" fmla="*/ 0 h 27432"/>
              <a:gd name="connsiteX5" fmla="*/ 3255095 w 3255095"/>
              <a:gd name="connsiteY5" fmla="*/ 0 h 27432"/>
              <a:gd name="connsiteX6" fmla="*/ 3255095 w 3255095"/>
              <a:gd name="connsiteY6" fmla="*/ 27432 h 27432"/>
              <a:gd name="connsiteX7" fmla="*/ 2538974 w 3255095"/>
              <a:gd name="connsiteY7" fmla="*/ 27432 h 27432"/>
              <a:gd name="connsiteX8" fmla="*/ 1822853 w 3255095"/>
              <a:gd name="connsiteY8" fmla="*/ 27432 h 27432"/>
              <a:gd name="connsiteX9" fmla="*/ 1171834 w 3255095"/>
              <a:gd name="connsiteY9" fmla="*/ 27432 h 27432"/>
              <a:gd name="connsiteX10" fmla="*/ 0 w 3255095"/>
              <a:gd name="connsiteY10" fmla="*/ 27432 h 27432"/>
              <a:gd name="connsiteX11" fmla="*/ 0 w 3255095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27432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3929" y="7395"/>
                  <a:pt x="3255140" y="21864"/>
                  <a:pt x="3255095" y="27432"/>
                </a:cubicBezTo>
                <a:cubicBezTo>
                  <a:pt x="3088545" y="32347"/>
                  <a:pt x="2687475" y="16563"/>
                  <a:pt x="2538974" y="27432"/>
                </a:cubicBezTo>
                <a:cubicBezTo>
                  <a:pt x="2390473" y="38301"/>
                  <a:pt x="2137381" y="185"/>
                  <a:pt x="1822853" y="27432"/>
                </a:cubicBezTo>
                <a:cubicBezTo>
                  <a:pt x="1508325" y="54679"/>
                  <a:pt x="1466437" y="29529"/>
                  <a:pt x="1171834" y="27432"/>
                </a:cubicBezTo>
                <a:cubicBezTo>
                  <a:pt x="877231" y="25335"/>
                  <a:pt x="561097" y="467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55095" h="27432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5288" y="12649"/>
                  <a:pt x="3254107" y="17989"/>
                  <a:pt x="3255095" y="27432"/>
                </a:cubicBezTo>
                <a:cubicBezTo>
                  <a:pt x="3120743" y="25834"/>
                  <a:pt x="2759628" y="51606"/>
                  <a:pt x="2604076" y="27432"/>
                </a:cubicBezTo>
                <a:cubicBezTo>
                  <a:pt x="2448524" y="3258"/>
                  <a:pt x="2184336" y="28743"/>
                  <a:pt x="1887955" y="27432"/>
                </a:cubicBezTo>
                <a:cubicBezTo>
                  <a:pt x="1591574" y="26121"/>
                  <a:pt x="1548845" y="16014"/>
                  <a:pt x="1334589" y="27432"/>
                </a:cubicBezTo>
                <a:cubicBezTo>
                  <a:pt x="1120333" y="38850"/>
                  <a:pt x="996014" y="18806"/>
                  <a:pt x="683570" y="27432"/>
                </a:cubicBezTo>
                <a:cubicBezTo>
                  <a:pt x="371126" y="36058"/>
                  <a:pt x="198687" y="25311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FDD189"/>
          </a:solidFill>
          <a:ln w="38100" cap="rnd">
            <a:solidFill>
              <a:srgbClr val="FDD189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objekt 4" descr="En bild som visar baseball, klocka, sitter, boll&#10;&#10;Automatiskt genererad beskrivning">
            <a:extLst>
              <a:ext uri="{FF2B5EF4-FFF2-40B4-BE49-F238E27FC236}">
                <a16:creationId xmlns:a16="http://schemas.microsoft.com/office/drawing/2014/main" id="{B48419EB-B63B-458F-862F-523CBAD55D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40336" y="640080"/>
            <a:ext cx="5842535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9336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C0CBC3-0802-4EEB-87B7-4370F9D58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sz="5800" dirty="0"/>
            </a:br>
            <a:br>
              <a:rPr lang="en-US" sz="5800" dirty="0"/>
            </a:br>
            <a:r>
              <a:rPr lang="en-US" sz="5800" dirty="0"/>
              <a:t>22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27432"/>
          </a:xfrm>
          <a:custGeom>
            <a:avLst/>
            <a:gdLst>
              <a:gd name="connsiteX0" fmla="*/ 0 w 3255095"/>
              <a:gd name="connsiteY0" fmla="*/ 0 h 27432"/>
              <a:gd name="connsiteX1" fmla="*/ 618468 w 3255095"/>
              <a:gd name="connsiteY1" fmla="*/ 0 h 27432"/>
              <a:gd name="connsiteX2" fmla="*/ 1269487 w 3255095"/>
              <a:gd name="connsiteY2" fmla="*/ 0 h 27432"/>
              <a:gd name="connsiteX3" fmla="*/ 1953057 w 3255095"/>
              <a:gd name="connsiteY3" fmla="*/ 0 h 27432"/>
              <a:gd name="connsiteX4" fmla="*/ 2636627 w 3255095"/>
              <a:gd name="connsiteY4" fmla="*/ 0 h 27432"/>
              <a:gd name="connsiteX5" fmla="*/ 3255095 w 3255095"/>
              <a:gd name="connsiteY5" fmla="*/ 0 h 27432"/>
              <a:gd name="connsiteX6" fmla="*/ 3255095 w 3255095"/>
              <a:gd name="connsiteY6" fmla="*/ 27432 h 27432"/>
              <a:gd name="connsiteX7" fmla="*/ 2538974 w 3255095"/>
              <a:gd name="connsiteY7" fmla="*/ 27432 h 27432"/>
              <a:gd name="connsiteX8" fmla="*/ 1822853 w 3255095"/>
              <a:gd name="connsiteY8" fmla="*/ 27432 h 27432"/>
              <a:gd name="connsiteX9" fmla="*/ 1171834 w 3255095"/>
              <a:gd name="connsiteY9" fmla="*/ 27432 h 27432"/>
              <a:gd name="connsiteX10" fmla="*/ 0 w 3255095"/>
              <a:gd name="connsiteY10" fmla="*/ 27432 h 27432"/>
              <a:gd name="connsiteX11" fmla="*/ 0 w 3255095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27432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3929" y="7395"/>
                  <a:pt x="3255140" y="21864"/>
                  <a:pt x="3255095" y="27432"/>
                </a:cubicBezTo>
                <a:cubicBezTo>
                  <a:pt x="3088545" y="32347"/>
                  <a:pt x="2687475" y="16563"/>
                  <a:pt x="2538974" y="27432"/>
                </a:cubicBezTo>
                <a:cubicBezTo>
                  <a:pt x="2390473" y="38301"/>
                  <a:pt x="2137381" y="185"/>
                  <a:pt x="1822853" y="27432"/>
                </a:cubicBezTo>
                <a:cubicBezTo>
                  <a:pt x="1508325" y="54679"/>
                  <a:pt x="1466437" y="29529"/>
                  <a:pt x="1171834" y="27432"/>
                </a:cubicBezTo>
                <a:cubicBezTo>
                  <a:pt x="877231" y="25335"/>
                  <a:pt x="561097" y="467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55095" h="27432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5288" y="12649"/>
                  <a:pt x="3254107" y="17989"/>
                  <a:pt x="3255095" y="27432"/>
                </a:cubicBezTo>
                <a:cubicBezTo>
                  <a:pt x="3120743" y="25834"/>
                  <a:pt x="2759628" y="51606"/>
                  <a:pt x="2604076" y="27432"/>
                </a:cubicBezTo>
                <a:cubicBezTo>
                  <a:pt x="2448524" y="3258"/>
                  <a:pt x="2184336" y="28743"/>
                  <a:pt x="1887955" y="27432"/>
                </a:cubicBezTo>
                <a:cubicBezTo>
                  <a:pt x="1591574" y="26121"/>
                  <a:pt x="1548845" y="16014"/>
                  <a:pt x="1334589" y="27432"/>
                </a:cubicBezTo>
                <a:cubicBezTo>
                  <a:pt x="1120333" y="38850"/>
                  <a:pt x="996014" y="18806"/>
                  <a:pt x="683570" y="27432"/>
                </a:cubicBezTo>
                <a:cubicBezTo>
                  <a:pt x="371126" y="36058"/>
                  <a:pt x="198687" y="25311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CEB483"/>
          </a:solidFill>
          <a:ln w="38100" cap="rnd">
            <a:solidFill>
              <a:srgbClr val="CEB483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objekt 4" descr="En bild som visar bord, par&#10;&#10;Automatiskt genererad beskrivning">
            <a:extLst>
              <a:ext uri="{FF2B5EF4-FFF2-40B4-BE49-F238E27FC236}">
                <a16:creationId xmlns:a16="http://schemas.microsoft.com/office/drawing/2014/main" id="{E5C6D418-5D38-4AF1-A95F-3868B96E78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6400" y="640080"/>
            <a:ext cx="5550408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188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1AD17-5F1F-4D48-B406-83E06B7A5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/>
            </a:br>
            <a:br>
              <a:rPr lang="en-US"/>
            </a:br>
            <a:endParaRPr lang="en-US" dirty="0"/>
          </a:p>
        </p:txBody>
      </p:sp>
      <p:pic>
        <p:nvPicPr>
          <p:cNvPr id="4" name="Bildobjekt 4" descr="En bild som visar inomhus, bord, liten, kantad&#10;&#10;Automatiskt genererad beskrivning">
            <a:extLst>
              <a:ext uri="{FF2B5EF4-FFF2-40B4-BE49-F238E27FC236}">
                <a16:creationId xmlns:a16="http://schemas.microsoft.com/office/drawing/2014/main" id="{F63DA6F1-86FA-440F-B64F-D69D2246C80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30931" y="1928813"/>
            <a:ext cx="4396138" cy="4252912"/>
          </a:xfrm>
        </p:spPr>
      </p:pic>
      <p:sp>
        <p:nvSpPr>
          <p:cNvPr id="11" name="Sisällön paikkamerkki 10">
            <a:extLst>
              <a:ext uri="{FF2B5EF4-FFF2-40B4-BE49-F238E27FC236}">
                <a16:creationId xmlns:a16="http://schemas.microsoft.com/office/drawing/2014/main" id="{DD3CF443-C96A-47FF-B607-B961BD22F48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24704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07FD2-2EA6-4270-8F64-F0302948F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5800" dirty="0"/>
            </a:br>
            <a:br>
              <a:rPr lang="en-US" sz="5800" dirty="0"/>
            </a:br>
            <a:br>
              <a:rPr lang="en-US" sz="5800" dirty="0"/>
            </a:br>
            <a:r>
              <a:rPr lang="en-US" sz="5800" dirty="0"/>
              <a:t>3</a:t>
            </a:r>
          </a:p>
        </p:txBody>
      </p:sp>
      <p:pic>
        <p:nvPicPr>
          <p:cNvPr id="4" name="Bildobjekt 4" descr="En bild som visar musik, banan, torn, baseball&#10;&#10;Automatiskt genererad beskrivning">
            <a:extLst>
              <a:ext uri="{FF2B5EF4-FFF2-40B4-BE49-F238E27FC236}">
                <a16:creationId xmlns:a16="http://schemas.microsoft.com/office/drawing/2014/main" id="{514C9A12-FDEF-4D5E-B9D8-1E7E0ADFB9E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02544" y="1928813"/>
            <a:ext cx="4252912" cy="4252912"/>
          </a:xfrm>
          <a:prstGeom prst="rect">
            <a:avLst/>
          </a:prstGeom>
        </p:spPr>
      </p:pic>
      <p:sp>
        <p:nvSpPr>
          <p:cNvPr id="11" name="Sisällön paikkamerkki 10">
            <a:extLst>
              <a:ext uri="{FF2B5EF4-FFF2-40B4-BE49-F238E27FC236}">
                <a16:creationId xmlns:a16="http://schemas.microsoft.com/office/drawing/2014/main" id="{A268FCBA-26B0-40AE-B0E4-B0CD4FBE187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endParaRPr lang="fi-FI" b="1" dirty="0"/>
          </a:p>
        </p:txBody>
      </p:sp>
    </p:spTree>
    <p:extLst>
      <p:ext uri="{BB962C8B-B14F-4D97-AF65-F5344CB8AC3E}">
        <p14:creationId xmlns:p14="http://schemas.microsoft.com/office/powerpoint/2010/main" val="1317010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EA1C9-7F2E-4FBC-B68A-1BDB6CD68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sv-SE" dirty="0"/>
            </a:br>
            <a:br>
              <a:rPr lang="sv-SE" dirty="0"/>
            </a:br>
            <a:r>
              <a:rPr lang="sv-SE" dirty="0"/>
              <a:t>4</a:t>
            </a: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7EF2FFC6-E63B-4258-A5B1-662EF4BEB6A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anchor="t">
            <a:normAutofit/>
          </a:bodyPr>
          <a:lstStyle/>
          <a:p>
            <a:endParaRPr lang="en-US" sz="2400" dirty="0"/>
          </a:p>
          <a:p>
            <a:endParaRPr lang="en-US" sz="24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7657CC0-F1D4-4357-887F-CBBE829A61E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i-FI" dirty="0"/>
              <a:t>4</a:t>
            </a:r>
          </a:p>
        </p:txBody>
      </p:sp>
      <p:pic>
        <p:nvPicPr>
          <p:cNvPr id="4" name="Bildobjekt 4" descr="En bild som visar musik, vass&#10;&#10;Automatiskt genererad beskrivning">
            <a:extLst>
              <a:ext uri="{FF2B5EF4-FFF2-40B4-BE49-F238E27FC236}">
                <a16:creationId xmlns:a16="http://schemas.microsoft.com/office/drawing/2014/main" id="{0C4B823B-B198-44BA-A667-CE6313EBA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1168032"/>
            <a:ext cx="6903720" cy="452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9744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7" name="Rectangle 10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91064D-315E-4B49-B4E4-8DB7507E3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800" dirty="0"/>
              <a:t>5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27432"/>
          </a:xfrm>
          <a:custGeom>
            <a:avLst/>
            <a:gdLst>
              <a:gd name="connsiteX0" fmla="*/ 0 w 3255095"/>
              <a:gd name="connsiteY0" fmla="*/ 0 h 27432"/>
              <a:gd name="connsiteX1" fmla="*/ 618468 w 3255095"/>
              <a:gd name="connsiteY1" fmla="*/ 0 h 27432"/>
              <a:gd name="connsiteX2" fmla="*/ 1269487 w 3255095"/>
              <a:gd name="connsiteY2" fmla="*/ 0 h 27432"/>
              <a:gd name="connsiteX3" fmla="*/ 1953057 w 3255095"/>
              <a:gd name="connsiteY3" fmla="*/ 0 h 27432"/>
              <a:gd name="connsiteX4" fmla="*/ 2636627 w 3255095"/>
              <a:gd name="connsiteY4" fmla="*/ 0 h 27432"/>
              <a:gd name="connsiteX5" fmla="*/ 3255095 w 3255095"/>
              <a:gd name="connsiteY5" fmla="*/ 0 h 27432"/>
              <a:gd name="connsiteX6" fmla="*/ 3255095 w 3255095"/>
              <a:gd name="connsiteY6" fmla="*/ 27432 h 27432"/>
              <a:gd name="connsiteX7" fmla="*/ 2538974 w 3255095"/>
              <a:gd name="connsiteY7" fmla="*/ 27432 h 27432"/>
              <a:gd name="connsiteX8" fmla="*/ 1822853 w 3255095"/>
              <a:gd name="connsiteY8" fmla="*/ 27432 h 27432"/>
              <a:gd name="connsiteX9" fmla="*/ 1171834 w 3255095"/>
              <a:gd name="connsiteY9" fmla="*/ 27432 h 27432"/>
              <a:gd name="connsiteX10" fmla="*/ 0 w 3255095"/>
              <a:gd name="connsiteY10" fmla="*/ 27432 h 27432"/>
              <a:gd name="connsiteX11" fmla="*/ 0 w 3255095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27432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3929" y="7395"/>
                  <a:pt x="3255140" y="21864"/>
                  <a:pt x="3255095" y="27432"/>
                </a:cubicBezTo>
                <a:cubicBezTo>
                  <a:pt x="3088545" y="32347"/>
                  <a:pt x="2687475" y="16563"/>
                  <a:pt x="2538974" y="27432"/>
                </a:cubicBezTo>
                <a:cubicBezTo>
                  <a:pt x="2390473" y="38301"/>
                  <a:pt x="2137381" y="185"/>
                  <a:pt x="1822853" y="27432"/>
                </a:cubicBezTo>
                <a:cubicBezTo>
                  <a:pt x="1508325" y="54679"/>
                  <a:pt x="1466437" y="29529"/>
                  <a:pt x="1171834" y="27432"/>
                </a:cubicBezTo>
                <a:cubicBezTo>
                  <a:pt x="877231" y="25335"/>
                  <a:pt x="561097" y="467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55095" h="27432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5288" y="12649"/>
                  <a:pt x="3254107" y="17989"/>
                  <a:pt x="3255095" y="27432"/>
                </a:cubicBezTo>
                <a:cubicBezTo>
                  <a:pt x="3120743" y="25834"/>
                  <a:pt x="2759628" y="51606"/>
                  <a:pt x="2604076" y="27432"/>
                </a:cubicBezTo>
                <a:cubicBezTo>
                  <a:pt x="2448524" y="3258"/>
                  <a:pt x="2184336" y="28743"/>
                  <a:pt x="1887955" y="27432"/>
                </a:cubicBezTo>
                <a:cubicBezTo>
                  <a:pt x="1591574" y="26121"/>
                  <a:pt x="1548845" y="16014"/>
                  <a:pt x="1334589" y="27432"/>
                </a:cubicBezTo>
                <a:cubicBezTo>
                  <a:pt x="1120333" y="38850"/>
                  <a:pt x="996014" y="18806"/>
                  <a:pt x="683570" y="27432"/>
                </a:cubicBezTo>
                <a:cubicBezTo>
                  <a:pt x="371126" y="36058"/>
                  <a:pt x="198687" y="25311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D4AD6F"/>
          </a:solidFill>
          <a:ln w="38100" cap="rnd">
            <a:solidFill>
              <a:srgbClr val="D4AD6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objekt 4" descr="En bild som visar musik&#10;&#10;Automatiskt genererad beskrivning">
            <a:extLst>
              <a:ext uri="{FF2B5EF4-FFF2-40B4-BE49-F238E27FC236}">
                <a16:creationId xmlns:a16="http://schemas.microsoft.com/office/drawing/2014/main" id="{B2D94D0B-E6D1-430C-8BAB-B3CA6B0751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989369"/>
            <a:ext cx="7214616" cy="485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6397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4460F-DAB6-4A00-90F3-F11A634AE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sv-SE" sz="4800" dirty="0"/>
            </a:br>
            <a:r>
              <a:rPr lang="sv-SE" sz="4800" dirty="0"/>
              <a:t>6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892E681-36F4-488E-B86C-EC6D6D46B7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298142" cy="582997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9FD1069-2F70-4485-9F3E-A14B4320655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fi-FI"/>
          </a:p>
        </p:txBody>
      </p:sp>
      <p:pic>
        <p:nvPicPr>
          <p:cNvPr id="4" name="Bildobjekt 4" descr="En bild som visar musik, orgelpipa&#10;&#10;Automatiskt genererad beskrivning">
            <a:extLst>
              <a:ext uri="{FF2B5EF4-FFF2-40B4-BE49-F238E27FC236}">
                <a16:creationId xmlns:a16="http://schemas.microsoft.com/office/drawing/2014/main" id="{C6173DC7-86E7-45B5-8A74-D939795F0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048" y="699516"/>
            <a:ext cx="5458968" cy="545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221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2F92B9-3CE1-4385-879D-857041493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027" y="870539"/>
            <a:ext cx="3734014" cy="35661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8000" dirty="0"/>
            </a:br>
            <a:br>
              <a:rPr lang="en-US" sz="8000" dirty="0"/>
            </a:br>
            <a:r>
              <a:rPr lang="en-US" sz="8000" dirty="0"/>
              <a:t>7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27432"/>
          </a:xfrm>
          <a:custGeom>
            <a:avLst/>
            <a:gdLst>
              <a:gd name="connsiteX0" fmla="*/ 0 w 3474720"/>
              <a:gd name="connsiteY0" fmla="*/ 0 h 27432"/>
              <a:gd name="connsiteX1" fmla="*/ 660197 w 3474720"/>
              <a:gd name="connsiteY1" fmla="*/ 0 h 27432"/>
              <a:gd name="connsiteX2" fmla="*/ 1355141 w 3474720"/>
              <a:gd name="connsiteY2" fmla="*/ 0 h 27432"/>
              <a:gd name="connsiteX3" fmla="*/ 2084832 w 3474720"/>
              <a:gd name="connsiteY3" fmla="*/ 0 h 27432"/>
              <a:gd name="connsiteX4" fmla="*/ 2814523 w 3474720"/>
              <a:gd name="connsiteY4" fmla="*/ 0 h 27432"/>
              <a:gd name="connsiteX5" fmla="*/ 3474720 w 3474720"/>
              <a:gd name="connsiteY5" fmla="*/ 0 h 27432"/>
              <a:gd name="connsiteX6" fmla="*/ 3474720 w 3474720"/>
              <a:gd name="connsiteY6" fmla="*/ 27432 h 27432"/>
              <a:gd name="connsiteX7" fmla="*/ 2710282 w 3474720"/>
              <a:gd name="connsiteY7" fmla="*/ 27432 h 27432"/>
              <a:gd name="connsiteX8" fmla="*/ 1945843 w 3474720"/>
              <a:gd name="connsiteY8" fmla="*/ 27432 h 27432"/>
              <a:gd name="connsiteX9" fmla="*/ 1250899 w 3474720"/>
              <a:gd name="connsiteY9" fmla="*/ 27432 h 27432"/>
              <a:gd name="connsiteX10" fmla="*/ 0 w 3474720"/>
              <a:gd name="connsiteY10" fmla="*/ 27432 h 27432"/>
              <a:gd name="connsiteX11" fmla="*/ 0 w 347472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stroke="0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FFB03B"/>
          </a:solidFill>
          <a:ln w="38100" cap="rnd">
            <a:solidFill>
              <a:srgbClr val="FFB03B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objekt 4" descr="En bild som visar musik, inomhus, sitter, bord&#10;&#10;Automatiskt genererad beskrivning">
            <a:extLst>
              <a:ext uri="{FF2B5EF4-FFF2-40B4-BE49-F238E27FC236}">
                <a16:creationId xmlns:a16="http://schemas.microsoft.com/office/drawing/2014/main" id="{47C0DFC0-8C11-4BCA-BD3A-D78BCFB11F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601" r="-1" b="17625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38885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7" name="Rectangle 10">
            <a:extLst>
              <a:ext uri="{FF2B5EF4-FFF2-40B4-BE49-F238E27FC236}">
                <a16:creationId xmlns:a16="http://schemas.microsoft.com/office/drawing/2014/main" id="{168AB93A-48BC-4C25-A3AD-C17B5A682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E115B5-EFE5-48F6-976A-F2334E71B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8581" y="643467"/>
            <a:ext cx="3562483" cy="3569241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sz="5800" dirty="0"/>
            </a:br>
            <a:r>
              <a:rPr lang="en-US" sz="5800" dirty="0"/>
              <a:t>8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5874" y="4409267"/>
            <a:ext cx="3242551" cy="27432"/>
          </a:xfrm>
          <a:custGeom>
            <a:avLst/>
            <a:gdLst>
              <a:gd name="connsiteX0" fmla="*/ 0 w 3242551"/>
              <a:gd name="connsiteY0" fmla="*/ 0 h 27432"/>
              <a:gd name="connsiteX1" fmla="*/ 616085 w 3242551"/>
              <a:gd name="connsiteY1" fmla="*/ 0 h 27432"/>
              <a:gd name="connsiteX2" fmla="*/ 1264595 w 3242551"/>
              <a:gd name="connsiteY2" fmla="*/ 0 h 27432"/>
              <a:gd name="connsiteX3" fmla="*/ 1945531 w 3242551"/>
              <a:gd name="connsiteY3" fmla="*/ 0 h 27432"/>
              <a:gd name="connsiteX4" fmla="*/ 2626466 w 3242551"/>
              <a:gd name="connsiteY4" fmla="*/ 0 h 27432"/>
              <a:gd name="connsiteX5" fmla="*/ 3242551 w 3242551"/>
              <a:gd name="connsiteY5" fmla="*/ 0 h 27432"/>
              <a:gd name="connsiteX6" fmla="*/ 3242551 w 3242551"/>
              <a:gd name="connsiteY6" fmla="*/ 27432 h 27432"/>
              <a:gd name="connsiteX7" fmla="*/ 2529190 w 3242551"/>
              <a:gd name="connsiteY7" fmla="*/ 27432 h 27432"/>
              <a:gd name="connsiteX8" fmla="*/ 1815829 w 3242551"/>
              <a:gd name="connsiteY8" fmla="*/ 27432 h 27432"/>
              <a:gd name="connsiteX9" fmla="*/ 1167318 w 3242551"/>
              <a:gd name="connsiteY9" fmla="*/ 27432 h 27432"/>
              <a:gd name="connsiteX10" fmla="*/ 0 w 3242551"/>
              <a:gd name="connsiteY10" fmla="*/ 27432 h 27432"/>
              <a:gd name="connsiteX11" fmla="*/ 0 w 3242551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42551" h="27432" fill="none" extrusionOk="0">
                <a:moveTo>
                  <a:pt x="0" y="0"/>
                </a:moveTo>
                <a:cubicBezTo>
                  <a:pt x="194108" y="-30346"/>
                  <a:pt x="476260" y="9901"/>
                  <a:pt x="616085" y="0"/>
                </a:cubicBezTo>
                <a:cubicBezTo>
                  <a:pt x="755911" y="-9901"/>
                  <a:pt x="955441" y="-31994"/>
                  <a:pt x="1264595" y="0"/>
                </a:cubicBezTo>
                <a:cubicBezTo>
                  <a:pt x="1573749" y="31994"/>
                  <a:pt x="1618785" y="-7447"/>
                  <a:pt x="1945531" y="0"/>
                </a:cubicBezTo>
                <a:cubicBezTo>
                  <a:pt x="2272277" y="7447"/>
                  <a:pt x="2390625" y="1646"/>
                  <a:pt x="2626466" y="0"/>
                </a:cubicBezTo>
                <a:cubicBezTo>
                  <a:pt x="2862308" y="-1646"/>
                  <a:pt x="3064770" y="5184"/>
                  <a:pt x="3242551" y="0"/>
                </a:cubicBezTo>
                <a:cubicBezTo>
                  <a:pt x="3241385" y="7395"/>
                  <a:pt x="3242596" y="21864"/>
                  <a:pt x="3242551" y="27432"/>
                </a:cubicBezTo>
                <a:cubicBezTo>
                  <a:pt x="3023282" y="59750"/>
                  <a:pt x="2875833" y="36030"/>
                  <a:pt x="2529190" y="27432"/>
                </a:cubicBezTo>
                <a:cubicBezTo>
                  <a:pt x="2182547" y="18834"/>
                  <a:pt x="2011286" y="10066"/>
                  <a:pt x="1815829" y="27432"/>
                </a:cubicBezTo>
                <a:cubicBezTo>
                  <a:pt x="1620372" y="44798"/>
                  <a:pt x="1410011" y="-1058"/>
                  <a:pt x="1167318" y="27432"/>
                </a:cubicBezTo>
                <a:cubicBezTo>
                  <a:pt x="924625" y="55922"/>
                  <a:pt x="241931" y="85033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42551" h="27432" stroke="0" extrusionOk="0">
                <a:moveTo>
                  <a:pt x="0" y="0"/>
                </a:moveTo>
                <a:cubicBezTo>
                  <a:pt x="292987" y="-12051"/>
                  <a:pt x="313221" y="-4437"/>
                  <a:pt x="616085" y="0"/>
                </a:cubicBezTo>
                <a:cubicBezTo>
                  <a:pt x="918950" y="4437"/>
                  <a:pt x="1001475" y="-7765"/>
                  <a:pt x="1167318" y="0"/>
                </a:cubicBezTo>
                <a:cubicBezTo>
                  <a:pt x="1333161" y="7765"/>
                  <a:pt x="1642740" y="34995"/>
                  <a:pt x="1880680" y="0"/>
                </a:cubicBezTo>
                <a:cubicBezTo>
                  <a:pt x="2118620" y="-34995"/>
                  <a:pt x="2326628" y="756"/>
                  <a:pt x="2496764" y="0"/>
                </a:cubicBezTo>
                <a:cubicBezTo>
                  <a:pt x="2666900" y="-756"/>
                  <a:pt x="2887316" y="25599"/>
                  <a:pt x="3242551" y="0"/>
                </a:cubicBezTo>
                <a:cubicBezTo>
                  <a:pt x="3242744" y="12649"/>
                  <a:pt x="3241563" y="17989"/>
                  <a:pt x="3242551" y="27432"/>
                </a:cubicBezTo>
                <a:cubicBezTo>
                  <a:pt x="3008998" y="-2757"/>
                  <a:pt x="2799879" y="44559"/>
                  <a:pt x="2594041" y="27432"/>
                </a:cubicBezTo>
                <a:cubicBezTo>
                  <a:pt x="2388203" y="10306"/>
                  <a:pt x="2212925" y="-2221"/>
                  <a:pt x="1880680" y="27432"/>
                </a:cubicBezTo>
                <a:cubicBezTo>
                  <a:pt x="1548435" y="57085"/>
                  <a:pt x="1523943" y="37041"/>
                  <a:pt x="1329446" y="27432"/>
                </a:cubicBezTo>
                <a:cubicBezTo>
                  <a:pt x="1134949" y="17823"/>
                  <a:pt x="919920" y="28299"/>
                  <a:pt x="680936" y="27432"/>
                </a:cubicBezTo>
                <a:cubicBezTo>
                  <a:pt x="441952" y="26566"/>
                  <a:pt x="273000" y="57219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D9CD79"/>
          </a:solidFill>
          <a:ln w="38100" cap="rnd">
            <a:solidFill>
              <a:srgbClr val="D9CD79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objekt 4" descr="En bild som visar mässing, musik, par, sitter&#10;&#10;Automatiskt genererad beskrivning">
            <a:extLst>
              <a:ext uri="{FF2B5EF4-FFF2-40B4-BE49-F238E27FC236}">
                <a16:creationId xmlns:a16="http://schemas.microsoft.com/office/drawing/2014/main" id="{64D8414E-54BD-4CA2-9722-C0370AEB6B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040" y="1124643"/>
            <a:ext cx="7214616" cy="458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834927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Office">
      <a:dk1>
        <a:srgbClr val="000000"/>
      </a:dk1>
      <a:lt1>
        <a:srgbClr val="FFFFFF"/>
      </a:lt1>
      <a:dk2>
        <a:srgbClr val="1D242E"/>
      </a:dk2>
      <a:lt2>
        <a:srgbClr val="F2F1F1"/>
      </a:lt2>
      <a:accent1>
        <a:srgbClr val="4472C4"/>
      </a:accent1>
      <a:accent2>
        <a:srgbClr val="ED7D31"/>
      </a:accent2>
      <a:accent3>
        <a:srgbClr val="A3A3A3"/>
      </a:accent3>
      <a:accent4>
        <a:srgbClr val="CF9B00"/>
      </a:accent4>
      <a:accent5>
        <a:srgbClr val="5B9BD5"/>
      </a:accent5>
      <a:accent6>
        <a:srgbClr val="70AD47"/>
      </a:accent6>
      <a:hlink>
        <a:srgbClr val="D26012"/>
      </a:hlink>
      <a:folHlink>
        <a:srgbClr val="9A5879"/>
      </a:folHlink>
    </a:clrScheme>
    <a:fontScheme name="Custom 2">
      <a:majorFont>
        <a:latin typeface="The Serif Hand Black"/>
        <a:ea typeface=""/>
        <a:cs typeface=""/>
      </a:majorFont>
      <a:minorFont>
        <a:latin typeface="The Hand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62</Words>
  <Application>Microsoft Office PowerPoint</Application>
  <PresentationFormat>Laajakuva</PresentationFormat>
  <Paragraphs>26</Paragraphs>
  <Slides>23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23</vt:i4>
      </vt:variant>
    </vt:vector>
  </HeadingPairs>
  <TitlesOfParts>
    <vt:vector size="27" baseType="lpstr">
      <vt:lpstr>Arial</vt:lpstr>
      <vt:lpstr>The Hand Bold</vt:lpstr>
      <vt:lpstr>The Serif Hand Black</vt:lpstr>
      <vt:lpstr>SketchyVTI</vt:lpstr>
      <vt:lpstr>INSTRUMENTTITUNNISTUS </vt:lpstr>
      <vt:lpstr>1</vt:lpstr>
      <vt:lpstr>  </vt:lpstr>
      <vt:lpstr>   3</vt:lpstr>
      <vt:lpstr>  4</vt:lpstr>
      <vt:lpstr>5</vt:lpstr>
      <vt:lpstr> 6</vt:lpstr>
      <vt:lpstr>  7</vt:lpstr>
      <vt:lpstr> 8</vt:lpstr>
      <vt:lpstr>Trumpet   9</vt:lpstr>
      <vt:lpstr> 10</vt:lpstr>
      <vt:lpstr>  11</vt:lpstr>
      <vt:lpstr> 12</vt:lpstr>
      <vt:lpstr>  13</vt:lpstr>
      <vt:lpstr> 14</vt:lpstr>
      <vt:lpstr> 15</vt:lpstr>
      <vt:lpstr> 16</vt:lpstr>
      <vt:lpstr> 17</vt:lpstr>
      <vt:lpstr>   18</vt:lpstr>
      <vt:lpstr>  19</vt:lpstr>
      <vt:lpstr> 20</vt:lpstr>
      <vt:lpstr>   21</vt:lpstr>
      <vt:lpstr>  22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Käyttäjä</dc:creator>
  <cp:lastModifiedBy>ASKOLIN ERJA</cp:lastModifiedBy>
  <cp:revision>317</cp:revision>
  <dcterms:created xsi:type="dcterms:W3CDTF">2020-11-12T20:18:57Z</dcterms:created>
  <dcterms:modified xsi:type="dcterms:W3CDTF">2021-04-11T08:06:08Z</dcterms:modified>
</cp:coreProperties>
</file>