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768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151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2227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6146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400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1126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597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580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82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46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61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8616A-C776-4E47-8C0C-261E2E6D3EAA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83BDB-5165-4D0A-A20D-0EE3B4CA84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67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2. Du skapar själv din hälsa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501000"/>
            <a:ext cx="3578543" cy="21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4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Hälsans</a:t>
            </a:r>
            <a:r>
              <a:rPr lang="fi-FI" dirty="0" smtClean="0"/>
              <a:t> 4 </a:t>
            </a:r>
            <a:r>
              <a:rPr lang="fi-FI" dirty="0" err="1" smtClean="0"/>
              <a:t>byggstenar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b="1" dirty="0" err="1" smtClean="0">
                <a:effectLst/>
              </a:rPr>
              <a:t>Arv</a:t>
            </a:r>
            <a:r>
              <a:rPr lang="fi-FI" sz="2800" dirty="0" smtClean="0">
                <a:effectLst/>
              </a:rPr>
              <a:t> (</a:t>
            </a:r>
            <a:r>
              <a:rPr lang="fi-FI" sz="2800" dirty="0" err="1" smtClean="0">
                <a:effectLst/>
              </a:rPr>
              <a:t>genetiska</a:t>
            </a:r>
            <a:r>
              <a:rPr lang="fi-FI" sz="2800" dirty="0" smtClean="0">
                <a:effectLst/>
              </a:rPr>
              <a:t> </a:t>
            </a:r>
            <a:r>
              <a:rPr lang="fi-FI" sz="2800" dirty="0" err="1" smtClean="0">
                <a:effectLst/>
              </a:rPr>
              <a:t>anlag</a:t>
            </a:r>
            <a:r>
              <a:rPr lang="fi-FI" sz="2800" dirty="0" smtClean="0">
                <a:effectLst/>
              </a:rPr>
              <a:t> för </a:t>
            </a:r>
            <a:r>
              <a:rPr lang="fi-FI" sz="2800" dirty="0" err="1" smtClean="0">
                <a:effectLst/>
              </a:rPr>
              <a:t>t.ex</a:t>
            </a:r>
            <a:r>
              <a:rPr lang="fi-FI" sz="2800" dirty="0" smtClean="0">
                <a:effectLst/>
              </a:rPr>
              <a:t>. </a:t>
            </a:r>
            <a:r>
              <a:rPr lang="fi-FI" sz="2800" dirty="0" err="1"/>
              <a:t>n</a:t>
            </a:r>
            <a:r>
              <a:rPr lang="fi-FI" sz="2800" dirty="0" err="1" smtClean="0">
                <a:effectLst/>
              </a:rPr>
              <a:t>ågon</a:t>
            </a:r>
            <a:r>
              <a:rPr lang="fi-FI" sz="2800" dirty="0" smtClean="0">
                <a:effectLst/>
              </a:rPr>
              <a:t> </a:t>
            </a:r>
            <a:r>
              <a:rPr lang="fi-FI" sz="2800" dirty="0" err="1" smtClean="0">
                <a:effectLst/>
              </a:rPr>
              <a:t>sjukdom</a:t>
            </a:r>
            <a:r>
              <a:rPr lang="fi-FI" sz="2800" dirty="0" smtClean="0">
                <a:effectLst/>
              </a:rPr>
              <a:t>, </a:t>
            </a:r>
            <a:r>
              <a:rPr lang="fi-FI" sz="2800" dirty="0" err="1" smtClean="0">
                <a:effectLst/>
              </a:rPr>
              <a:t>som</a:t>
            </a:r>
            <a:r>
              <a:rPr lang="fi-FI" sz="2800" dirty="0" smtClean="0">
                <a:effectLst/>
              </a:rPr>
              <a:t> </a:t>
            </a:r>
            <a:r>
              <a:rPr lang="fi-FI" sz="2800" dirty="0" err="1" smtClean="0">
                <a:effectLst/>
              </a:rPr>
              <a:t>finns</a:t>
            </a:r>
            <a:r>
              <a:rPr lang="fi-FI" sz="2800" dirty="0" smtClean="0">
                <a:effectLst/>
              </a:rPr>
              <a:t> i </a:t>
            </a:r>
            <a:r>
              <a:rPr lang="fi-FI" sz="2800" dirty="0" err="1" smtClean="0">
                <a:effectLst/>
              </a:rPr>
              <a:t>släkten</a:t>
            </a:r>
            <a:r>
              <a:rPr lang="fi-FI" sz="2800" dirty="0" smtClean="0">
                <a:effectLst/>
              </a:rPr>
              <a:t>)</a:t>
            </a:r>
          </a:p>
          <a:p>
            <a:r>
              <a:rPr lang="fi-FI" sz="2800" b="1" dirty="0" err="1" smtClean="0">
                <a:effectLst/>
              </a:rPr>
              <a:t>Slumpen</a:t>
            </a:r>
            <a:r>
              <a:rPr lang="fi-FI" sz="2800" dirty="0" smtClean="0">
                <a:effectLst/>
              </a:rPr>
              <a:t> (</a:t>
            </a:r>
            <a:r>
              <a:rPr lang="fi-FI" sz="2800" dirty="0" err="1" smtClean="0">
                <a:effectLst/>
              </a:rPr>
              <a:t>ödet</a:t>
            </a:r>
            <a:r>
              <a:rPr lang="fi-FI" sz="2800" dirty="0" smtClean="0">
                <a:effectLst/>
              </a:rPr>
              <a:t>, </a:t>
            </a:r>
            <a:r>
              <a:rPr lang="fi-FI" sz="2800" dirty="0" err="1" smtClean="0">
                <a:effectLst/>
              </a:rPr>
              <a:t>t.ex</a:t>
            </a:r>
            <a:r>
              <a:rPr lang="fi-FI" sz="2800" dirty="0" smtClean="0">
                <a:effectLst/>
              </a:rPr>
              <a:t>. </a:t>
            </a:r>
            <a:r>
              <a:rPr lang="fi-FI" sz="2800" dirty="0" err="1"/>
              <a:t>o</a:t>
            </a:r>
            <a:r>
              <a:rPr lang="fi-FI" sz="2800" dirty="0" err="1" smtClean="0">
                <a:effectLst/>
              </a:rPr>
              <a:t>lyckor</a:t>
            </a:r>
            <a:r>
              <a:rPr lang="fi-FI" sz="2800" dirty="0" smtClean="0">
                <a:effectLst/>
              </a:rPr>
              <a:t>)</a:t>
            </a:r>
          </a:p>
          <a:p>
            <a:r>
              <a:rPr lang="fi-FI" sz="2800" b="1" dirty="0" err="1" smtClean="0">
                <a:effectLst/>
              </a:rPr>
              <a:t>Livsmiljö</a:t>
            </a:r>
            <a:r>
              <a:rPr lang="fi-FI" sz="2800" dirty="0" smtClean="0">
                <a:effectLst/>
              </a:rPr>
              <a:t> (</a:t>
            </a:r>
            <a:r>
              <a:rPr lang="fi-FI" sz="2800" dirty="0" err="1" smtClean="0">
                <a:effectLst/>
              </a:rPr>
              <a:t>människorna</a:t>
            </a:r>
            <a:r>
              <a:rPr lang="fi-FI" sz="2800" dirty="0" smtClean="0">
                <a:effectLst/>
              </a:rPr>
              <a:t> </a:t>
            </a:r>
            <a:r>
              <a:rPr lang="fi-FI" sz="2800" dirty="0" err="1" smtClean="0">
                <a:effectLst/>
              </a:rPr>
              <a:t>och</a:t>
            </a:r>
            <a:r>
              <a:rPr lang="fi-FI" sz="2800" dirty="0" smtClean="0">
                <a:effectLst/>
              </a:rPr>
              <a:t> </a:t>
            </a:r>
            <a:r>
              <a:rPr lang="fi-FI" sz="2800" dirty="0" err="1" smtClean="0">
                <a:effectLst/>
              </a:rPr>
              <a:t>samhället</a:t>
            </a:r>
            <a:r>
              <a:rPr lang="fi-FI" sz="2800" dirty="0" smtClean="0">
                <a:effectLst/>
              </a:rPr>
              <a:t> du </a:t>
            </a:r>
            <a:r>
              <a:rPr lang="fi-FI" sz="2800" dirty="0" err="1" smtClean="0">
                <a:effectLst/>
              </a:rPr>
              <a:t>lever</a:t>
            </a:r>
            <a:r>
              <a:rPr lang="fi-FI" sz="2800" dirty="0" smtClean="0">
                <a:effectLst/>
              </a:rPr>
              <a:t> i)</a:t>
            </a:r>
          </a:p>
          <a:p>
            <a:r>
              <a:rPr lang="fi-FI" sz="2800" b="1" dirty="0" smtClean="0">
                <a:effectLst/>
              </a:rPr>
              <a:t>LEVNADSVANOR</a:t>
            </a:r>
            <a:r>
              <a:rPr lang="fi-FI" sz="2800" dirty="0" smtClean="0">
                <a:effectLst/>
              </a:rPr>
              <a:t> (</a:t>
            </a:r>
            <a:r>
              <a:rPr lang="fi-FI" sz="2800" dirty="0" err="1" smtClean="0">
                <a:effectLst/>
              </a:rPr>
              <a:t>väljer</a:t>
            </a:r>
            <a:r>
              <a:rPr lang="fi-FI" sz="2800" dirty="0" smtClean="0">
                <a:effectLst/>
              </a:rPr>
              <a:t> vi </a:t>
            </a:r>
            <a:r>
              <a:rPr lang="fi-FI" sz="2800" dirty="0" err="1" smtClean="0">
                <a:effectLst/>
              </a:rPr>
              <a:t>själva</a:t>
            </a:r>
            <a:r>
              <a:rPr lang="fi-FI" sz="2800" dirty="0" smtClean="0">
                <a:effectLst/>
              </a:rPr>
              <a:t>)</a:t>
            </a:r>
          </a:p>
          <a:p>
            <a:pPr lvl="1"/>
            <a:r>
              <a:rPr lang="fi-FI" sz="2000" dirty="0" err="1" smtClean="0"/>
              <a:t>Goda</a:t>
            </a:r>
            <a:r>
              <a:rPr lang="fi-FI" sz="2000" dirty="0" smtClean="0"/>
              <a:t> </a:t>
            </a:r>
            <a:r>
              <a:rPr lang="fi-FI" sz="2000" dirty="0" err="1" smtClean="0"/>
              <a:t>levnadsvanor</a:t>
            </a:r>
            <a:r>
              <a:rPr lang="fi-FI" sz="2000" dirty="0" smtClean="0"/>
              <a:t> </a:t>
            </a:r>
            <a:r>
              <a:rPr lang="fi-FI" sz="2000" dirty="0" err="1" smtClean="0"/>
              <a:t>skyddar</a:t>
            </a:r>
            <a:r>
              <a:rPr lang="fi-FI" sz="2000" dirty="0" smtClean="0"/>
              <a:t> </a:t>
            </a:r>
            <a:r>
              <a:rPr lang="fi-FI" sz="2000" dirty="0" err="1" smtClean="0"/>
              <a:t>oss</a:t>
            </a:r>
            <a:r>
              <a:rPr lang="fi-FI" sz="2000" dirty="0" smtClean="0"/>
              <a:t> (</a:t>
            </a:r>
            <a:r>
              <a:rPr lang="fi-FI" sz="2000" dirty="0" err="1" smtClean="0"/>
              <a:t>t.ex</a:t>
            </a:r>
            <a:r>
              <a:rPr lang="fi-FI" sz="2000" dirty="0" smtClean="0"/>
              <a:t>. </a:t>
            </a:r>
            <a:r>
              <a:rPr lang="fi-FI" sz="2000" dirty="0" err="1" smtClean="0"/>
              <a:t>motion</a:t>
            </a:r>
            <a:r>
              <a:rPr lang="fi-FI" sz="2000" dirty="0" smtClean="0"/>
              <a:t> </a:t>
            </a:r>
            <a:r>
              <a:rPr lang="fi-FI" sz="2000" dirty="0" err="1" smtClean="0"/>
              <a:t>och</a:t>
            </a:r>
            <a:r>
              <a:rPr lang="fi-FI" sz="2000" dirty="0" smtClean="0"/>
              <a:t> </a:t>
            </a:r>
            <a:r>
              <a:rPr lang="fi-FI" sz="2000" dirty="0" err="1" smtClean="0"/>
              <a:t>grönsaker</a:t>
            </a:r>
            <a:r>
              <a:rPr lang="fi-FI" sz="2000" dirty="0" smtClean="0"/>
              <a:t>)</a:t>
            </a:r>
          </a:p>
          <a:p>
            <a:pPr lvl="1"/>
            <a:r>
              <a:rPr lang="fi-FI" sz="2000" dirty="0" err="1" smtClean="0">
                <a:effectLst/>
              </a:rPr>
              <a:t>Dåliga</a:t>
            </a:r>
            <a:r>
              <a:rPr lang="fi-FI" sz="2000" dirty="0" smtClean="0">
                <a:effectLst/>
              </a:rPr>
              <a:t> </a:t>
            </a:r>
            <a:r>
              <a:rPr lang="fi-FI" sz="2000" dirty="0" err="1" smtClean="0">
                <a:effectLst/>
              </a:rPr>
              <a:t>levnadsvanor</a:t>
            </a:r>
            <a:r>
              <a:rPr lang="fi-FI" sz="2000" dirty="0" smtClean="0">
                <a:effectLst/>
              </a:rPr>
              <a:t> </a:t>
            </a:r>
            <a:r>
              <a:rPr lang="fi-FI" sz="2000" dirty="0" err="1" smtClean="0">
                <a:effectLst/>
              </a:rPr>
              <a:t>kan</a:t>
            </a:r>
            <a:r>
              <a:rPr lang="fi-FI" sz="2000" dirty="0" smtClean="0">
                <a:effectLst/>
              </a:rPr>
              <a:t> </a:t>
            </a:r>
            <a:r>
              <a:rPr lang="fi-FI" sz="2000" dirty="0" err="1" smtClean="0">
                <a:effectLst/>
              </a:rPr>
              <a:t>skada</a:t>
            </a:r>
            <a:r>
              <a:rPr lang="fi-FI" sz="2000" dirty="0" smtClean="0">
                <a:effectLst/>
              </a:rPr>
              <a:t> </a:t>
            </a:r>
            <a:r>
              <a:rPr lang="fi-FI" sz="2000" dirty="0" err="1" smtClean="0">
                <a:effectLst/>
              </a:rPr>
              <a:t>oss</a:t>
            </a:r>
            <a:r>
              <a:rPr lang="fi-FI" sz="2000" dirty="0" smtClean="0">
                <a:effectLst/>
              </a:rPr>
              <a:t> (</a:t>
            </a:r>
            <a:r>
              <a:rPr lang="fi-FI" sz="2000" dirty="0" err="1" smtClean="0">
                <a:effectLst/>
              </a:rPr>
              <a:t>t.ex</a:t>
            </a:r>
            <a:r>
              <a:rPr lang="fi-FI" sz="2000" dirty="0" smtClean="0">
                <a:effectLst/>
              </a:rPr>
              <a:t>. </a:t>
            </a:r>
            <a:r>
              <a:rPr lang="fi-FI" sz="2000" dirty="0" err="1"/>
              <a:t>r</a:t>
            </a:r>
            <a:r>
              <a:rPr lang="fi-FI" sz="2000" dirty="0" err="1" smtClean="0">
                <a:effectLst/>
              </a:rPr>
              <a:t>ökning</a:t>
            </a:r>
            <a:r>
              <a:rPr lang="fi-FI" sz="2000" dirty="0" smtClean="0">
                <a:effectLst/>
              </a:rPr>
              <a:t>)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4509120"/>
            <a:ext cx="2390775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167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Egna</a:t>
            </a:r>
            <a:r>
              <a:rPr lang="fi-FI" dirty="0" smtClean="0"/>
              <a:t> </a:t>
            </a:r>
            <a:r>
              <a:rPr lang="fi-FI" dirty="0" err="1" smtClean="0"/>
              <a:t>val</a:t>
            </a:r>
            <a:r>
              <a:rPr lang="fi-FI" dirty="0" smtClean="0"/>
              <a:t> </a:t>
            </a:r>
            <a:r>
              <a:rPr lang="fi-FI" dirty="0" err="1" smtClean="0"/>
              <a:t>består</a:t>
            </a:r>
            <a:r>
              <a:rPr lang="fi-FI" dirty="0" smtClean="0"/>
              <a:t> av: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sv-SE" b="1" dirty="0" smtClean="0">
                <a:effectLst/>
              </a:rPr>
              <a:t>Information</a:t>
            </a:r>
            <a:r>
              <a:rPr lang="sv-SE" dirty="0" smtClean="0">
                <a:effectLst/>
              </a:rPr>
              <a:t> (vad vi </a:t>
            </a:r>
            <a:r>
              <a:rPr lang="sv-SE" u="sng" dirty="0" smtClean="0">
                <a:effectLst/>
              </a:rPr>
              <a:t>vet</a:t>
            </a:r>
            <a:r>
              <a:rPr lang="sv-SE" dirty="0" smtClean="0">
                <a:effectLst/>
              </a:rPr>
              <a:t> och lär oss)</a:t>
            </a:r>
          </a:p>
          <a:p>
            <a:pPr lvl="1"/>
            <a:r>
              <a:rPr lang="sv-SE" dirty="0"/>
              <a:t>a</a:t>
            </a:r>
            <a:r>
              <a:rPr lang="sv-SE" dirty="0" smtClean="0"/>
              <a:t>v intresse</a:t>
            </a:r>
          </a:p>
          <a:p>
            <a:pPr lvl="1"/>
            <a:r>
              <a:rPr lang="sv-SE" dirty="0"/>
              <a:t>a</a:t>
            </a:r>
            <a:r>
              <a:rPr lang="sv-SE" dirty="0" smtClean="0"/>
              <a:t>v nyfikenhet</a:t>
            </a:r>
          </a:p>
          <a:p>
            <a:pPr lvl="1"/>
            <a:r>
              <a:rPr lang="sv-SE" dirty="0"/>
              <a:t>g</a:t>
            </a:r>
            <a:r>
              <a:rPr lang="sv-SE" dirty="0" smtClean="0"/>
              <a:t>enom undervisningen i skolan</a:t>
            </a:r>
            <a:endParaRPr lang="sv-SE" dirty="0" smtClean="0">
              <a:effectLst/>
            </a:endParaRPr>
          </a:p>
          <a:p>
            <a:pPr>
              <a:buFont typeface="+mj-lt"/>
              <a:buAutoNum type="arabicPeriod"/>
            </a:pPr>
            <a:r>
              <a:rPr lang="sv-SE" b="1" dirty="0" smtClean="0">
                <a:effectLst/>
              </a:rPr>
              <a:t>Färdigheter</a:t>
            </a:r>
            <a:r>
              <a:rPr lang="sv-SE" dirty="0" smtClean="0">
                <a:effectLst/>
              </a:rPr>
              <a:t> (vad vi </a:t>
            </a:r>
            <a:r>
              <a:rPr lang="sv-SE" u="sng" dirty="0" smtClean="0">
                <a:effectLst/>
              </a:rPr>
              <a:t>gör/kan</a:t>
            </a:r>
            <a:r>
              <a:rPr lang="sv-SE" dirty="0" smtClean="0">
                <a:effectLst/>
              </a:rPr>
              <a:t> i vardagen)</a:t>
            </a:r>
          </a:p>
          <a:p>
            <a:pPr lvl="1"/>
            <a:r>
              <a:rPr lang="sv-SE" dirty="0" smtClean="0"/>
              <a:t>T.ex. borstar tänderna, använder cykelhjälm…</a:t>
            </a:r>
            <a:endParaRPr lang="sv-SE" dirty="0" smtClean="0">
              <a:effectLst/>
            </a:endParaRPr>
          </a:p>
          <a:p>
            <a:pPr>
              <a:buFont typeface="+mj-lt"/>
              <a:buAutoNum type="arabicPeriod"/>
            </a:pPr>
            <a:r>
              <a:rPr lang="sv-SE" b="1" dirty="0" smtClean="0">
                <a:effectLst/>
              </a:rPr>
              <a:t>Vilja</a:t>
            </a:r>
            <a:r>
              <a:rPr lang="sv-SE" dirty="0" smtClean="0">
                <a:effectLst/>
              </a:rPr>
              <a:t> (att välja rätt/klokt)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628800"/>
            <a:ext cx="2286000" cy="200025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869160"/>
            <a:ext cx="1421606" cy="1814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03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vet</a:t>
            </a:r>
            <a:r>
              <a:rPr lang="fi-FI" dirty="0" smtClean="0"/>
              <a:t>, </a:t>
            </a: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kan</a:t>
            </a:r>
            <a:r>
              <a:rPr lang="fi-FI" dirty="0" smtClean="0"/>
              <a:t>, </a:t>
            </a: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vill</a:t>
            </a:r>
            <a:r>
              <a:rPr lang="fi-FI" dirty="0" smtClean="0"/>
              <a:t>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Minns </a:t>
            </a:r>
            <a:r>
              <a:rPr lang="fi-FI" dirty="0" err="1"/>
              <a:t>att</a:t>
            </a:r>
            <a:r>
              <a:rPr lang="fi-FI" dirty="0" smtClean="0"/>
              <a:t>:</a:t>
            </a:r>
          </a:p>
          <a:p>
            <a:pPr marL="0" indent="0">
              <a:buNone/>
            </a:pPr>
            <a:r>
              <a:rPr lang="sv-SE" dirty="0" smtClean="0">
                <a:effectLst/>
              </a:rPr>
              <a:t>"</a:t>
            </a:r>
            <a:r>
              <a:rPr lang="sv-SE" dirty="0" smtClean="0">
                <a:effectLst/>
              </a:rPr>
              <a:t>Det viktiga är inte det du vet, utan det du </a:t>
            </a:r>
            <a:r>
              <a:rPr lang="sv-SE" u="sng" dirty="0" smtClean="0">
                <a:effectLst/>
              </a:rPr>
              <a:t>gör</a:t>
            </a:r>
            <a:r>
              <a:rPr lang="sv-SE" dirty="0" smtClean="0">
                <a:effectLst/>
              </a:rPr>
              <a:t> med det du vet."</a:t>
            </a:r>
            <a:endParaRPr lang="fi-FI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852552"/>
            <a:ext cx="6034088" cy="231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76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143</Words>
  <Application>Microsoft Office PowerPoint</Application>
  <PresentationFormat>Bildspel på skärmen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2. Du skapar själv din hälsa</vt:lpstr>
      <vt:lpstr>Hälsans 4 byggstenar</vt:lpstr>
      <vt:lpstr>Egna val består av:</vt:lpstr>
      <vt:lpstr>Jag vet, jag kan, jag vill…</vt:lpstr>
    </vt:vector>
  </TitlesOfParts>
  <Company>Lohjan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Du skapar själv din hälsa</dc:title>
  <dc:creator>Sjölund Erica</dc:creator>
  <cp:lastModifiedBy>Sjölund Erica</cp:lastModifiedBy>
  <cp:revision>5</cp:revision>
  <dcterms:created xsi:type="dcterms:W3CDTF">2017-11-15T10:23:22Z</dcterms:created>
  <dcterms:modified xsi:type="dcterms:W3CDTF">2017-11-15T13:50:32Z</dcterms:modified>
</cp:coreProperties>
</file>